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3" r:id="rId2"/>
  </p:sldMasterIdLst>
  <p:notesMasterIdLst>
    <p:notesMasterId r:id="rId63"/>
  </p:notesMasterIdLst>
  <p:handoutMasterIdLst>
    <p:handoutMasterId r:id="rId64"/>
  </p:handoutMasterIdLst>
  <p:sldIdLst>
    <p:sldId id="309" r:id="rId3"/>
    <p:sldId id="452" r:id="rId4"/>
    <p:sldId id="453" r:id="rId5"/>
    <p:sldId id="544" r:id="rId6"/>
    <p:sldId id="545" r:id="rId7"/>
    <p:sldId id="546" r:id="rId8"/>
    <p:sldId id="547" r:id="rId9"/>
    <p:sldId id="548" r:id="rId10"/>
    <p:sldId id="549" r:id="rId11"/>
    <p:sldId id="456" r:id="rId12"/>
    <p:sldId id="457" r:id="rId13"/>
    <p:sldId id="458" r:id="rId14"/>
    <p:sldId id="459" r:id="rId15"/>
    <p:sldId id="468" r:id="rId16"/>
    <p:sldId id="469" r:id="rId17"/>
    <p:sldId id="470" r:id="rId18"/>
    <p:sldId id="461" r:id="rId19"/>
    <p:sldId id="472" r:id="rId20"/>
    <p:sldId id="462" r:id="rId21"/>
    <p:sldId id="465" r:id="rId22"/>
    <p:sldId id="475" r:id="rId23"/>
    <p:sldId id="483" r:id="rId24"/>
    <p:sldId id="485" r:id="rId25"/>
    <p:sldId id="486" r:id="rId26"/>
    <p:sldId id="489" r:id="rId27"/>
    <p:sldId id="490" r:id="rId28"/>
    <p:sldId id="464" r:id="rId29"/>
    <p:sldId id="492" r:id="rId30"/>
    <p:sldId id="514" r:id="rId31"/>
    <p:sldId id="515" r:id="rId32"/>
    <p:sldId id="516" r:id="rId33"/>
    <p:sldId id="517" r:id="rId34"/>
    <p:sldId id="518" r:id="rId35"/>
    <p:sldId id="519" r:id="rId36"/>
    <p:sldId id="520" r:id="rId37"/>
    <p:sldId id="522" r:id="rId38"/>
    <p:sldId id="521" r:id="rId39"/>
    <p:sldId id="523" r:id="rId40"/>
    <p:sldId id="524" r:id="rId41"/>
    <p:sldId id="525" r:id="rId42"/>
    <p:sldId id="491" r:id="rId43"/>
    <p:sldId id="526" r:id="rId44"/>
    <p:sldId id="527" r:id="rId45"/>
    <p:sldId id="528" r:id="rId46"/>
    <p:sldId id="529" r:id="rId47"/>
    <p:sldId id="530" r:id="rId48"/>
    <p:sldId id="531" r:id="rId49"/>
    <p:sldId id="532" r:id="rId50"/>
    <p:sldId id="533" r:id="rId51"/>
    <p:sldId id="534" r:id="rId52"/>
    <p:sldId id="535" r:id="rId53"/>
    <p:sldId id="536" r:id="rId54"/>
    <p:sldId id="537" r:id="rId55"/>
    <p:sldId id="538" r:id="rId56"/>
    <p:sldId id="539" r:id="rId57"/>
    <p:sldId id="540" r:id="rId58"/>
    <p:sldId id="467" r:id="rId59"/>
    <p:sldId id="454" r:id="rId60"/>
    <p:sldId id="455" r:id="rId61"/>
    <p:sldId id="310" r:id="rId62"/>
  </p:sldIdLst>
  <p:sldSz cx="9144000" cy="6858000" type="screen4x3"/>
  <p:notesSz cx="9759950" cy="6638925"/>
  <p:defaultTextStyle>
    <a:defPPr>
      <a:defRPr lang="pl-PL"/>
    </a:defPPr>
    <a:lvl1pPr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Times New Roman" panose="02020603050405020304" pitchFamily="18" charset="0"/>
      </a:defRPr>
    </a:lvl1pPr>
    <a:lvl2pPr marL="4572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Times New Roman" panose="02020603050405020304" pitchFamily="18" charset="0"/>
      </a:defRPr>
    </a:lvl2pPr>
    <a:lvl3pPr marL="9144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Times New Roman" panose="02020603050405020304" pitchFamily="18" charset="0"/>
      </a:defRPr>
    </a:lvl3pPr>
    <a:lvl4pPr marL="13716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Times New Roman" panose="02020603050405020304" pitchFamily="18" charset="0"/>
      </a:defRPr>
    </a:lvl4pPr>
    <a:lvl5pPr marL="1828800" algn="l" rtl="0" eaLnBrk="0" fontAlgn="base" hangingPunct="0">
      <a:spcBef>
        <a:spcPct val="0"/>
      </a:spcBef>
      <a:spcAft>
        <a:spcPct val="0"/>
      </a:spcAft>
      <a:defRPr sz="14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6pPr>
    <a:lvl7pPr marL="27432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7pPr>
    <a:lvl8pPr marL="32004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8pPr>
    <a:lvl9pPr marL="3657600" algn="l" defTabSz="914400" rtl="0" eaLnBrk="1" latinLnBrk="0" hangingPunct="1">
      <a:defRPr sz="1400" kern="1200">
        <a:solidFill>
          <a:schemeClr val="tx1"/>
        </a:solidFill>
        <a:latin typeface="Times New Roman" panose="02020603050405020304" pitchFamily="18" charset="0"/>
        <a:ea typeface="+mn-ea"/>
        <a:cs typeface="Times New Roman" panose="02020603050405020304"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2B2B2"/>
    <a:srgbClr val="9933FF"/>
    <a:srgbClr val="0000FF"/>
    <a:srgbClr val="FF99FF"/>
    <a:srgbClr val="DDDDDD"/>
    <a:srgbClr val="C0C0C0"/>
    <a:srgbClr val="CCEC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278" autoAdjust="0"/>
    <p:restoredTop sz="97302" autoAdjust="0"/>
  </p:normalViewPr>
  <p:slideViewPr>
    <p:cSldViewPr snapToGrid="0">
      <p:cViewPr varScale="1">
        <p:scale>
          <a:sx n="78" d="100"/>
          <a:sy n="78" d="100"/>
        </p:scale>
        <p:origin x="5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62" name="Rectangle 2">
            <a:extLst>
              <a:ext uri="{FF2B5EF4-FFF2-40B4-BE49-F238E27FC236}">
                <a16:creationId xmlns:a16="http://schemas.microsoft.com/office/drawing/2014/main" id="{8A02C9FB-428A-380D-7458-205AAE0534EB}"/>
              </a:ext>
            </a:extLst>
          </p:cNvPr>
          <p:cNvSpPr>
            <a:spLocks noGrp="1" noChangeArrowheads="1"/>
          </p:cNvSpPr>
          <p:nvPr>
            <p:ph type="hdr" sz="quarter"/>
          </p:nvPr>
        </p:nvSpPr>
        <p:spPr bwMode="auto">
          <a:xfrm>
            <a:off x="0" y="0"/>
            <a:ext cx="4229100" cy="3317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effectLst/>
                <a:latin typeface="Arial" panose="020B0604020202020204" pitchFamily="34" charset="0"/>
              </a:defRPr>
            </a:lvl1pPr>
          </a:lstStyle>
          <a:p>
            <a:pPr>
              <a:defRPr/>
            </a:pPr>
            <a:endParaRPr lang="pl-PL" altLang="pl-PL"/>
          </a:p>
        </p:txBody>
      </p:sp>
      <p:sp>
        <p:nvSpPr>
          <p:cNvPr id="194563" name="Rectangle 3">
            <a:extLst>
              <a:ext uri="{FF2B5EF4-FFF2-40B4-BE49-F238E27FC236}">
                <a16:creationId xmlns:a16="http://schemas.microsoft.com/office/drawing/2014/main" id="{2C24616A-D6C3-6224-CFB9-C87C43A28A17}"/>
              </a:ext>
            </a:extLst>
          </p:cNvPr>
          <p:cNvSpPr>
            <a:spLocks noGrp="1" noChangeArrowheads="1"/>
          </p:cNvSpPr>
          <p:nvPr>
            <p:ph type="dt" sz="quarter" idx="1"/>
          </p:nvPr>
        </p:nvSpPr>
        <p:spPr bwMode="auto">
          <a:xfrm>
            <a:off x="5529263" y="0"/>
            <a:ext cx="4229100" cy="3317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effectLst/>
                <a:latin typeface="Arial" panose="020B0604020202020204" pitchFamily="34" charset="0"/>
              </a:defRPr>
            </a:lvl1pPr>
          </a:lstStyle>
          <a:p>
            <a:pPr>
              <a:defRPr/>
            </a:pPr>
            <a:endParaRPr lang="pl-PL" altLang="pl-PL"/>
          </a:p>
        </p:txBody>
      </p:sp>
      <p:sp>
        <p:nvSpPr>
          <p:cNvPr id="194564" name="Rectangle 4">
            <a:extLst>
              <a:ext uri="{FF2B5EF4-FFF2-40B4-BE49-F238E27FC236}">
                <a16:creationId xmlns:a16="http://schemas.microsoft.com/office/drawing/2014/main" id="{7B5E97F9-6322-81F3-2D25-E36FBDFCCDFA}"/>
              </a:ext>
            </a:extLst>
          </p:cNvPr>
          <p:cNvSpPr>
            <a:spLocks noGrp="1" noChangeArrowheads="1"/>
          </p:cNvSpPr>
          <p:nvPr>
            <p:ph type="ftr" sz="quarter" idx="2"/>
          </p:nvPr>
        </p:nvSpPr>
        <p:spPr bwMode="auto">
          <a:xfrm>
            <a:off x="0" y="6305550"/>
            <a:ext cx="4229100" cy="3317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effectLst/>
                <a:latin typeface="Arial" panose="020B0604020202020204" pitchFamily="34" charset="0"/>
              </a:defRPr>
            </a:lvl1pPr>
          </a:lstStyle>
          <a:p>
            <a:pPr>
              <a:defRPr/>
            </a:pPr>
            <a:endParaRPr lang="pl-PL" altLang="pl-PL"/>
          </a:p>
        </p:txBody>
      </p:sp>
      <p:sp>
        <p:nvSpPr>
          <p:cNvPr id="194565" name="Rectangle 5">
            <a:extLst>
              <a:ext uri="{FF2B5EF4-FFF2-40B4-BE49-F238E27FC236}">
                <a16:creationId xmlns:a16="http://schemas.microsoft.com/office/drawing/2014/main" id="{B8EC1CA1-6748-4843-EA78-B296BC9E44C9}"/>
              </a:ext>
            </a:extLst>
          </p:cNvPr>
          <p:cNvSpPr>
            <a:spLocks noGrp="1" noChangeArrowheads="1"/>
          </p:cNvSpPr>
          <p:nvPr>
            <p:ph type="sldNum" sz="quarter" idx="3"/>
          </p:nvPr>
        </p:nvSpPr>
        <p:spPr bwMode="auto">
          <a:xfrm>
            <a:off x="5529263" y="6305550"/>
            <a:ext cx="4229100" cy="3317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smtClean="0">
                <a:effectLst/>
                <a:latin typeface="Arial" panose="020B0604020202020204" pitchFamily="34" charset="0"/>
              </a:defRPr>
            </a:lvl1pPr>
          </a:lstStyle>
          <a:p>
            <a:pPr>
              <a:defRPr/>
            </a:pPr>
            <a:fld id="{91F8FBFA-FE11-47D8-8946-48B80047EA95}"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4" name="Rectangle 2">
            <a:extLst>
              <a:ext uri="{FF2B5EF4-FFF2-40B4-BE49-F238E27FC236}">
                <a16:creationId xmlns:a16="http://schemas.microsoft.com/office/drawing/2014/main" id="{9E92710D-352E-991F-1F4A-B1BA7E215D31}"/>
              </a:ext>
            </a:extLst>
          </p:cNvPr>
          <p:cNvSpPr>
            <a:spLocks noGrp="1" noChangeArrowheads="1"/>
          </p:cNvSpPr>
          <p:nvPr>
            <p:ph type="hdr" sz="quarter"/>
          </p:nvPr>
        </p:nvSpPr>
        <p:spPr bwMode="auto">
          <a:xfrm>
            <a:off x="0" y="0"/>
            <a:ext cx="4229100" cy="3317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200">
                <a:effectLst/>
                <a:latin typeface="Arial" panose="020B0604020202020204" pitchFamily="34" charset="0"/>
              </a:defRPr>
            </a:lvl1pPr>
          </a:lstStyle>
          <a:p>
            <a:pPr>
              <a:defRPr/>
            </a:pPr>
            <a:endParaRPr lang="pl-PL" altLang="pl-PL"/>
          </a:p>
        </p:txBody>
      </p:sp>
      <p:sp>
        <p:nvSpPr>
          <p:cNvPr id="125955" name="Rectangle 3">
            <a:extLst>
              <a:ext uri="{FF2B5EF4-FFF2-40B4-BE49-F238E27FC236}">
                <a16:creationId xmlns:a16="http://schemas.microsoft.com/office/drawing/2014/main" id="{2EDCB117-88A1-068E-D30C-A011C09370BF}"/>
              </a:ext>
            </a:extLst>
          </p:cNvPr>
          <p:cNvSpPr>
            <a:spLocks noGrp="1" noChangeArrowheads="1"/>
          </p:cNvSpPr>
          <p:nvPr>
            <p:ph type="dt" idx="1"/>
          </p:nvPr>
        </p:nvSpPr>
        <p:spPr bwMode="auto">
          <a:xfrm>
            <a:off x="5529263" y="0"/>
            <a:ext cx="4229100" cy="33178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200">
                <a:effectLst/>
                <a:latin typeface="Arial" panose="020B0604020202020204" pitchFamily="34" charset="0"/>
              </a:defRPr>
            </a:lvl1pPr>
          </a:lstStyle>
          <a:p>
            <a:pPr>
              <a:defRPr/>
            </a:pPr>
            <a:endParaRPr lang="pl-PL" altLang="pl-PL"/>
          </a:p>
        </p:txBody>
      </p:sp>
      <p:sp>
        <p:nvSpPr>
          <p:cNvPr id="14340" name="Rectangle 4">
            <a:extLst>
              <a:ext uri="{FF2B5EF4-FFF2-40B4-BE49-F238E27FC236}">
                <a16:creationId xmlns:a16="http://schemas.microsoft.com/office/drawing/2014/main" id="{EDA1C204-1C58-5BD5-8AA3-99594025E7B6}"/>
              </a:ext>
            </a:extLst>
          </p:cNvPr>
          <p:cNvSpPr>
            <a:spLocks noRot="1" noChangeArrowheads="1" noTextEdit="1"/>
          </p:cNvSpPr>
          <p:nvPr>
            <p:ph type="sldImg" idx="2"/>
          </p:nvPr>
        </p:nvSpPr>
        <p:spPr bwMode="auto">
          <a:xfrm>
            <a:off x="3221038" y="498475"/>
            <a:ext cx="3319462" cy="24892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957" name="Rectangle 5">
            <a:extLst>
              <a:ext uri="{FF2B5EF4-FFF2-40B4-BE49-F238E27FC236}">
                <a16:creationId xmlns:a16="http://schemas.microsoft.com/office/drawing/2014/main" id="{56F9945A-2707-DC22-0E6C-858176FE743A}"/>
              </a:ext>
            </a:extLst>
          </p:cNvPr>
          <p:cNvSpPr>
            <a:spLocks noGrp="1" noChangeArrowheads="1"/>
          </p:cNvSpPr>
          <p:nvPr>
            <p:ph type="body" sz="quarter" idx="3"/>
          </p:nvPr>
        </p:nvSpPr>
        <p:spPr bwMode="auto">
          <a:xfrm>
            <a:off x="976313" y="3152775"/>
            <a:ext cx="7807325" cy="298767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pl-PL" noProof="0"/>
              <a:t>Kliknij, aby edytować style wzorca tekstu</a:t>
            </a:r>
          </a:p>
          <a:p>
            <a:pPr lvl="1"/>
            <a:r>
              <a:rPr lang="pl-PL" altLang="pl-PL" noProof="0"/>
              <a:t>Drugi poziom</a:t>
            </a:r>
          </a:p>
          <a:p>
            <a:pPr lvl="2"/>
            <a:r>
              <a:rPr lang="pl-PL" altLang="pl-PL" noProof="0"/>
              <a:t>Trzeci poziom</a:t>
            </a:r>
          </a:p>
          <a:p>
            <a:pPr lvl="3"/>
            <a:r>
              <a:rPr lang="pl-PL" altLang="pl-PL" noProof="0"/>
              <a:t>Czwarty poziom</a:t>
            </a:r>
          </a:p>
          <a:p>
            <a:pPr lvl="4"/>
            <a:r>
              <a:rPr lang="pl-PL" altLang="pl-PL" noProof="0"/>
              <a:t>Piąty poziom</a:t>
            </a:r>
          </a:p>
        </p:txBody>
      </p:sp>
      <p:sp>
        <p:nvSpPr>
          <p:cNvPr id="125958" name="Rectangle 6">
            <a:extLst>
              <a:ext uri="{FF2B5EF4-FFF2-40B4-BE49-F238E27FC236}">
                <a16:creationId xmlns:a16="http://schemas.microsoft.com/office/drawing/2014/main" id="{685992BE-000A-197F-F5F6-BF8361B26B71}"/>
              </a:ext>
            </a:extLst>
          </p:cNvPr>
          <p:cNvSpPr>
            <a:spLocks noGrp="1" noChangeArrowheads="1"/>
          </p:cNvSpPr>
          <p:nvPr>
            <p:ph type="ftr" sz="quarter" idx="4"/>
          </p:nvPr>
        </p:nvSpPr>
        <p:spPr bwMode="auto">
          <a:xfrm>
            <a:off x="0" y="6305550"/>
            <a:ext cx="4229100" cy="3317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200">
                <a:effectLst/>
                <a:latin typeface="Arial" panose="020B0604020202020204" pitchFamily="34" charset="0"/>
              </a:defRPr>
            </a:lvl1pPr>
          </a:lstStyle>
          <a:p>
            <a:pPr>
              <a:defRPr/>
            </a:pPr>
            <a:endParaRPr lang="pl-PL" altLang="pl-PL"/>
          </a:p>
        </p:txBody>
      </p:sp>
      <p:sp>
        <p:nvSpPr>
          <p:cNvPr id="125959" name="Rectangle 7">
            <a:extLst>
              <a:ext uri="{FF2B5EF4-FFF2-40B4-BE49-F238E27FC236}">
                <a16:creationId xmlns:a16="http://schemas.microsoft.com/office/drawing/2014/main" id="{D5CBB6AA-4E5F-F31F-A121-FC52C113A76E}"/>
              </a:ext>
            </a:extLst>
          </p:cNvPr>
          <p:cNvSpPr>
            <a:spLocks noGrp="1" noChangeArrowheads="1"/>
          </p:cNvSpPr>
          <p:nvPr>
            <p:ph type="sldNum" sz="quarter" idx="5"/>
          </p:nvPr>
        </p:nvSpPr>
        <p:spPr bwMode="auto">
          <a:xfrm>
            <a:off x="5529263" y="6305550"/>
            <a:ext cx="4229100" cy="33178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200" smtClean="0">
                <a:effectLst/>
                <a:latin typeface="Arial" panose="020B0604020202020204" pitchFamily="34" charset="0"/>
              </a:defRPr>
            </a:lvl1pPr>
          </a:lstStyle>
          <a:p>
            <a:pPr>
              <a:defRPr/>
            </a:pPr>
            <a:fld id="{A7CBE251-D479-4F6E-803F-F780317D3948}" type="slidenum">
              <a:rPr lang="pl-PL" altLang="pl-PL"/>
              <a:pPr>
                <a:defRPr/>
              </a:pPr>
              <a:t>‹#›</a:t>
            </a:fld>
            <a:endParaRPr lang="pl-PL" altLang="pl-PL"/>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a:extLst>
              <a:ext uri="{FF2B5EF4-FFF2-40B4-BE49-F238E27FC236}">
                <a16:creationId xmlns:a16="http://schemas.microsoft.com/office/drawing/2014/main" id="{E7AC33D5-5683-7359-1983-82AC12FF05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spcBef>
                <a:spcPct val="50000"/>
              </a:spcBef>
              <a:defRPr sz="1400">
                <a:solidFill>
                  <a:schemeClr val="tx1"/>
                </a:solidFill>
                <a:latin typeface="Times New Roman" panose="02020603050405020304" pitchFamily="18" charset="0"/>
                <a:cs typeface="Times New Roman" panose="02020603050405020304" pitchFamily="18" charset="0"/>
              </a:defRPr>
            </a:lvl1pPr>
            <a:lvl2pPr marL="742950" indent="-285750" algn="ctr">
              <a:spcBef>
                <a:spcPct val="50000"/>
              </a:spcBef>
              <a:defRPr sz="1400">
                <a:solidFill>
                  <a:schemeClr val="tx1"/>
                </a:solidFill>
                <a:latin typeface="Times New Roman" panose="02020603050405020304" pitchFamily="18" charset="0"/>
                <a:cs typeface="Times New Roman" panose="02020603050405020304" pitchFamily="18" charset="0"/>
              </a:defRPr>
            </a:lvl2pPr>
            <a:lvl3pPr marL="1143000" indent="-228600" algn="ctr">
              <a:spcBef>
                <a:spcPct val="50000"/>
              </a:spcBef>
              <a:defRPr sz="1400">
                <a:solidFill>
                  <a:schemeClr val="tx1"/>
                </a:solidFill>
                <a:latin typeface="Times New Roman" panose="02020603050405020304" pitchFamily="18" charset="0"/>
                <a:cs typeface="Times New Roman" panose="02020603050405020304" pitchFamily="18" charset="0"/>
              </a:defRPr>
            </a:lvl3pPr>
            <a:lvl4pPr marL="1600200" indent="-228600" algn="ctr">
              <a:spcBef>
                <a:spcPct val="50000"/>
              </a:spcBef>
              <a:defRPr sz="1400">
                <a:solidFill>
                  <a:schemeClr val="tx1"/>
                </a:solidFill>
                <a:latin typeface="Times New Roman" panose="02020603050405020304" pitchFamily="18" charset="0"/>
                <a:cs typeface="Times New Roman" panose="02020603050405020304" pitchFamily="18" charset="0"/>
              </a:defRPr>
            </a:lvl4pPr>
            <a:lvl5pPr marL="2057400" indent="-228600" algn="ctr">
              <a:spcBef>
                <a:spcPct val="50000"/>
              </a:spcBef>
              <a:defRPr sz="1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algn="r">
              <a:spcBef>
                <a:spcPct val="0"/>
              </a:spcBef>
            </a:pPr>
            <a:fld id="{EF66EB42-50A0-422B-AADF-C0C20F58943F}" type="slidenum">
              <a:rPr lang="pl-PL" altLang="pl-PL" sz="1200">
                <a:latin typeface="Arial" panose="020B0604020202020204" pitchFamily="34" charset="0"/>
              </a:rPr>
              <a:pPr algn="r">
                <a:spcBef>
                  <a:spcPct val="0"/>
                </a:spcBef>
              </a:pPr>
              <a:t>1</a:t>
            </a:fld>
            <a:endParaRPr lang="pl-PL" altLang="pl-PL" sz="1200">
              <a:latin typeface="Arial" panose="020B0604020202020204" pitchFamily="34" charset="0"/>
            </a:endParaRPr>
          </a:p>
        </p:txBody>
      </p:sp>
      <p:sp>
        <p:nvSpPr>
          <p:cNvPr id="17411" name="Rectangle 2">
            <a:extLst>
              <a:ext uri="{FF2B5EF4-FFF2-40B4-BE49-F238E27FC236}">
                <a16:creationId xmlns:a16="http://schemas.microsoft.com/office/drawing/2014/main" id="{1B6A1AB4-EF1D-37A7-278A-F1A0C94F037E}"/>
              </a:ext>
            </a:extLst>
          </p:cNvPr>
          <p:cNvSpPr>
            <a:spLocks noRot="1" noChangeArrowheads="1" noTextEdit="1"/>
          </p:cNvSpPr>
          <p:nvPr>
            <p:ph type="sldImg"/>
          </p:nvPr>
        </p:nvSpPr>
        <p:spPr>
          <a:ln/>
        </p:spPr>
      </p:sp>
      <p:sp>
        <p:nvSpPr>
          <p:cNvPr id="17412" name="Rectangle 3">
            <a:extLst>
              <a:ext uri="{FF2B5EF4-FFF2-40B4-BE49-F238E27FC236}">
                <a16:creationId xmlns:a16="http://schemas.microsoft.com/office/drawing/2014/main" id="{ACD49257-2614-FA56-1CA1-5DF3C5472EAE}"/>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pl-PL" altLang="pl-PL"/>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2" name="Line 42">
            <a:extLst>
              <a:ext uri="{FF2B5EF4-FFF2-40B4-BE49-F238E27FC236}">
                <a16:creationId xmlns:a16="http://schemas.microsoft.com/office/drawing/2014/main" id="{BA94A311-AEBA-659B-94E3-D8869F583335}"/>
              </a:ext>
            </a:extLst>
          </p:cNvPr>
          <p:cNvSpPr>
            <a:spLocks noChangeShapeType="1"/>
          </p:cNvSpPr>
          <p:nvPr/>
        </p:nvSpPr>
        <p:spPr bwMode="auto">
          <a:xfrm flipV="1">
            <a:off x="5183188" y="0"/>
            <a:ext cx="0" cy="6858000"/>
          </a:xfrm>
          <a:prstGeom prst="line">
            <a:avLst/>
          </a:prstGeom>
          <a:noFill/>
          <a:ln w="12700">
            <a:solidFill>
              <a:srgbClr val="B2B2B2"/>
            </a:solidFill>
            <a:round/>
            <a:headEnd/>
            <a:tailEnd/>
          </a:ln>
          <a:effectLst/>
        </p:spPr>
        <p:txBody>
          <a:bodyPr anchor="b"/>
          <a:lstStyle/>
          <a:p>
            <a:pPr algn="ctr" eaLnBrk="1" hangingPunct="1">
              <a:spcBef>
                <a:spcPct val="50000"/>
              </a:spcBef>
              <a:defRPr/>
            </a:pPr>
            <a:endParaRPr lang="pl-PL">
              <a:effectLst>
                <a:outerShdw blurRad="38100" dist="38100" dir="2700000" algn="tl">
                  <a:srgbClr val="000000">
                    <a:alpha val="43137"/>
                  </a:srgbClr>
                </a:outerShdw>
              </a:effectLst>
            </a:endParaRPr>
          </a:p>
        </p:txBody>
      </p:sp>
      <p:sp>
        <p:nvSpPr>
          <p:cNvPr id="66563" name="Rectangle 3"/>
          <p:cNvSpPr>
            <a:spLocks noGrp="1" noChangeArrowheads="1"/>
          </p:cNvSpPr>
          <p:nvPr>
            <p:ph type="ctrTitle"/>
          </p:nvPr>
        </p:nvSpPr>
        <p:spPr>
          <a:xfrm>
            <a:off x="315913" y="466725"/>
            <a:ext cx="4743450" cy="2457450"/>
          </a:xfrm>
        </p:spPr>
        <p:txBody>
          <a:bodyPr anchor="b"/>
          <a:lstStyle>
            <a:lvl1pPr algn="r">
              <a:defRPr sz="3200">
                <a:effectLst/>
              </a:defRPr>
            </a:lvl1pPr>
          </a:lstStyle>
          <a:p>
            <a:pPr lvl="0"/>
            <a:endParaRPr lang="pl-PL" altLang="en-US" noProof="0"/>
          </a:p>
        </p:txBody>
      </p:sp>
      <p:sp>
        <p:nvSpPr>
          <p:cNvPr id="66564" name="Rectangle 4"/>
          <p:cNvSpPr>
            <a:spLocks noGrp="1" noChangeArrowheads="1"/>
          </p:cNvSpPr>
          <p:nvPr>
            <p:ph type="subTitle" idx="1"/>
          </p:nvPr>
        </p:nvSpPr>
        <p:spPr>
          <a:xfrm>
            <a:off x="315913" y="3141663"/>
            <a:ext cx="4708525" cy="2714625"/>
          </a:xfrm>
        </p:spPr>
        <p:txBody>
          <a:bodyPr/>
          <a:lstStyle>
            <a:lvl1pPr marL="0" indent="0" algn="r">
              <a:buFont typeface="Wingdings" panose="05000000000000000000" pitchFamily="2" charset="2"/>
              <a:buNone/>
              <a:defRPr/>
            </a:lvl1pPr>
          </a:lstStyle>
          <a:p>
            <a:pPr lvl="0"/>
            <a:endParaRPr lang="pl-PL" altLang="en-US" noProof="0"/>
          </a:p>
        </p:txBody>
      </p:sp>
      <p:sp>
        <p:nvSpPr>
          <p:cNvPr id="4" name="Rectangle 5">
            <a:extLst>
              <a:ext uri="{FF2B5EF4-FFF2-40B4-BE49-F238E27FC236}">
                <a16:creationId xmlns:a16="http://schemas.microsoft.com/office/drawing/2014/main" id="{159171DA-9C96-0DA0-6436-BD78BEDD5282}"/>
              </a:ext>
            </a:extLst>
          </p:cNvPr>
          <p:cNvSpPr>
            <a:spLocks noGrp="1" noChangeArrowheads="1"/>
          </p:cNvSpPr>
          <p:nvPr>
            <p:ph type="dt" sz="half" idx="10"/>
          </p:nvPr>
        </p:nvSpPr>
        <p:spPr>
          <a:xfrm>
            <a:off x="0" y="6400800"/>
            <a:ext cx="2347913" cy="457200"/>
          </a:xfrm>
        </p:spPr>
        <p:txBody>
          <a:bodyPr/>
          <a:lstStyle>
            <a:lvl1pPr>
              <a:defRPr/>
            </a:lvl1pPr>
          </a:lstStyle>
          <a:p>
            <a:pPr>
              <a:defRPr/>
            </a:pPr>
            <a:endParaRPr lang="pl-PL" altLang="en-US"/>
          </a:p>
        </p:txBody>
      </p:sp>
      <p:sp>
        <p:nvSpPr>
          <p:cNvPr id="5" name="Rectangle 6">
            <a:extLst>
              <a:ext uri="{FF2B5EF4-FFF2-40B4-BE49-F238E27FC236}">
                <a16:creationId xmlns:a16="http://schemas.microsoft.com/office/drawing/2014/main" id="{D7856C26-71F3-3B77-D232-00C65DC3316A}"/>
              </a:ext>
            </a:extLst>
          </p:cNvPr>
          <p:cNvSpPr>
            <a:spLocks noGrp="1" noChangeArrowheads="1"/>
          </p:cNvSpPr>
          <p:nvPr>
            <p:ph type="ftr" sz="quarter" idx="11"/>
          </p:nvPr>
        </p:nvSpPr>
        <p:spPr>
          <a:xfrm>
            <a:off x="2489200" y="6400800"/>
            <a:ext cx="4660900" cy="457200"/>
          </a:xfrm>
        </p:spPr>
        <p:txBody>
          <a:bodyPr/>
          <a:lstStyle>
            <a:lvl1pPr>
              <a:defRPr/>
            </a:lvl1pPr>
          </a:lstStyle>
          <a:p>
            <a:pPr>
              <a:defRPr/>
            </a:pPr>
            <a:endParaRPr lang="pl-PL" altLang="en-US"/>
          </a:p>
        </p:txBody>
      </p:sp>
      <p:sp>
        <p:nvSpPr>
          <p:cNvPr id="6" name="Rectangle 7">
            <a:extLst>
              <a:ext uri="{FF2B5EF4-FFF2-40B4-BE49-F238E27FC236}">
                <a16:creationId xmlns:a16="http://schemas.microsoft.com/office/drawing/2014/main" id="{0360B317-D469-4E94-1103-C677694AED56}"/>
              </a:ext>
            </a:extLst>
          </p:cNvPr>
          <p:cNvSpPr>
            <a:spLocks noGrp="1" noChangeArrowheads="1"/>
          </p:cNvSpPr>
          <p:nvPr>
            <p:ph type="sldNum" sz="quarter" idx="12"/>
          </p:nvPr>
        </p:nvSpPr>
        <p:spPr>
          <a:xfrm>
            <a:off x="7366000" y="6400800"/>
            <a:ext cx="1778000" cy="457200"/>
          </a:xfrm>
        </p:spPr>
        <p:txBody>
          <a:bodyPr/>
          <a:lstStyle>
            <a:lvl1pPr>
              <a:defRPr smtClean="0"/>
            </a:lvl1pPr>
          </a:lstStyle>
          <a:p>
            <a:pPr>
              <a:defRPr/>
            </a:pPr>
            <a:fld id="{BB3D2D30-9939-4C8A-9C20-DE4EF7F808F6}" type="slidenum">
              <a:rPr lang="pl-PL" altLang="en-US"/>
              <a:pPr>
                <a:defRPr/>
              </a:pPr>
              <a:t>‹#›</a:t>
            </a:fld>
            <a:endParaRPr lang="pl-PL" altLang="en-US"/>
          </a:p>
        </p:txBody>
      </p:sp>
      <p:pic>
        <p:nvPicPr>
          <p:cNvPr id="8" name="Obraz 7">
            <a:extLst>
              <a:ext uri="{FF2B5EF4-FFF2-40B4-BE49-F238E27FC236}">
                <a16:creationId xmlns:a16="http://schemas.microsoft.com/office/drawing/2014/main" id="{6B444D42-46E2-477E-BA2F-7E38FB948845}"/>
              </a:ext>
            </a:extLst>
          </p:cNvPr>
          <p:cNvPicPr>
            <a:picLocks noChangeAspect="1"/>
          </p:cNvPicPr>
          <p:nvPr userDrawn="1"/>
        </p:nvPicPr>
        <p:blipFill>
          <a:blip r:embed="rId2">
            <a:extLst>
              <a:ext uri="{28A0092B-C50C-407E-A947-70E740481C1C}">
                <a14:useLocalDpi xmlns:a14="http://schemas.microsoft.com/office/drawing/2010/main" val="0"/>
              </a:ext>
            </a:extLst>
          </a:blip>
          <a:srcRect l="13924" t="-400" r="-1436" b="400"/>
          <a:stretch/>
        </p:blipFill>
        <p:spPr>
          <a:xfrm>
            <a:off x="5183188" y="-29635"/>
            <a:ext cx="4058792" cy="6887635"/>
          </a:xfrm>
          <a:prstGeom prst="rect">
            <a:avLst/>
          </a:prstGeom>
        </p:spPr>
      </p:pic>
    </p:spTree>
    <p:extLst>
      <p:ext uri="{BB962C8B-B14F-4D97-AF65-F5344CB8AC3E}">
        <p14:creationId xmlns:p14="http://schemas.microsoft.com/office/powerpoint/2010/main" val="223389526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574C1863-7449-6CE4-F463-80DE04A5F192}"/>
              </a:ext>
            </a:extLst>
          </p:cNvPr>
          <p:cNvSpPr>
            <a:spLocks noGrp="1"/>
          </p:cNvSpPr>
          <p:nvPr>
            <p:ph type="dt" sz="half" idx="10"/>
          </p:nvPr>
        </p:nvSpPr>
        <p:spPr/>
        <p:txBody>
          <a:bodyPr/>
          <a:lstStyle>
            <a:lvl1pPr>
              <a:defRPr/>
            </a:lvl1pPr>
          </a:lstStyle>
          <a:p>
            <a:pPr>
              <a:defRPr/>
            </a:pPr>
            <a:endParaRPr lang="pl-PL" altLang="en-US"/>
          </a:p>
        </p:txBody>
      </p:sp>
      <p:sp>
        <p:nvSpPr>
          <p:cNvPr id="5" name="Symbol zastępczy stopki 4">
            <a:extLst>
              <a:ext uri="{FF2B5EF4-FFF2-40B4-BE49-F238E27FC236}">
                <a16:creationId xmlns:a16="http://schemas.microsoft.com/office/drawing/2014/main" id="{A4DCC5AB-2515-5335-8527-168D6D02C287}"/>
              </a:ext>
            </a:extLst>
          </p:cNvPr>
          <p:cNvSpPr>
            <a:spLocks noGrp="1"/>
          </p:cNvSpPr>
          <p:nvPr>
            <p:ph type="ftr" sz="quarter" idx="11"/>
          </p:nvPr>
        </p:nvSpPr>
        <p:spPr/>
        <p:txBody>
          <a:bodyPr/>
          <a:lstStyle>
            <a:lvl1pPr>
              <a:defRPr/>
            </a:lvl1pPr>
          </a:lstStyle>
          <a:p>
            <a:pPr>
              <a:defRPr/>
            </a:pPr>
            <a:endParaRPr lang="pl-PL" altLang="en-US"/>
          </a:p>
        </p:txBody>
      </p:sp>
      <p:sp>
        <p:nvSpPr>
          <p:cNvPr id="6" name="Symbol zastępczy numeru slajdu 5">
            <a:extLst>
              <a:ext uri="{FF2B5EF4-FFF2-40B4-BE49-F238E27FC236}">
                <a16:creationId xmlns:a16="http://schemas.microsoft.com/office/drawing/2014/main" id="{36E327E7-C79A-FD3F-341C-DCB96B739C69}"/>
              </a:ext>
            </a:extLst>
          </p:cNvPr>
          <p:cNvSpPr>
            <a:spLocks noGrp="1"/>
          </p:cNvSpPr>
          <p:nvPr>
            <p:ph type="sldNum" sz="quarter" idx="12"/>
          </p:nvPr>
        </p:nvSpPr>
        <p:spPr/>
        <p:txBody>
          <a:bodyPr/>
          <a:lstStyle>
            <a:lvl1pPr>
              <a:defRPr smtClean="0"/>
            </a:lvl1pPr>
          </a:lstStyle>
          <a:p>
            <a:pPr>
              <a:defRPr/>
            </a:pPr>
            <a:fld id="{D822CF13-39CF-4383-9516-2F922FF75280}" type="slidenum">
              <a:rPr lang="pl-PL" altLang="en-US"/>
              <a:pPr>
                <a:defRPr/>
              </a:pPr>
              <a:t>‹#›</a:t>
            </a:fld>
            <a:endParaRPr lang="pl-PL" altLang="en-US"/>
          </a:p>
        </p:txBody>
      </p:sp>
    </p:spTree>
    <p:extLst>
      <p:ext uri="{BB962C8B-B14F-4D97-AF65-F5344CB8AC3E}">
        <p14:creationId xmlns:p14="http://schemas.microsoft.com/office/powerpoint/2010/main" val="261325352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765925" y="196850"/>
            <a:ext cx="2198688" cy="5934075"/>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66688" y="196850"/>
            <a:ext cx="6446837" cy="5934075"/>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72580AF-7004-5C1C-1D0C-D1F177850CE6}"/>
              </a:ext>
            </a:extLst>
          </p:cNvPr>
          <p:cNvSpPr>
            <a:spLocks noGrp="1"/>
          </p:cNvSpPr>
          <p:nvPr>
            <p:ph type="dt" sz="half" idx="10"/>
          </p:nvPr>
        </p:nvSpPr>
        <p:spPr/>
        <p:txBody>
          <a:bodyPr/>
          <a:lstStyle>
            <a:lvl1pPr>
              <a:defRPr/>
            </a:lvl1pPr>
          </a:lstStyle>
          <a:p>
            <a:pPr>
              <a:defRPr/>
            </a:pPr>
            <a:endParaRPr lang="pl-PL" altLang="en-US"/>
          </a:p>
        </p:txBody>
      </p:sp>
      <p:sp>
        <p:nvSpPr>
          <p:cNvPr id="5" name="Symbol zastępczy stopki 4">
            <a:extLst>
              <a:ext uri="{FF2B5EF4-FFF2-40B4-BE49-F238E27FC236}">
                <a16:creationId xmlns:a16="http://schemas.microsoft.com/office/drawing/2014/main" id="{EADC19D4-8C79-987F-F0A0-70FA8AAC6C62}"/>
              </a:ext>
            </a:extLst>
          </p:cNvPr>
          <p:cNvSpPr>
            <a:spLocks noGrp="1"/>
          </p:cNvSpPr>
          <p:nvPr>
            <p:ph type="ftr" sz="quarter" idx="11"/>
          </p:nvPr>
        </p:nvSpPr>
        <p:spPr/>
        <p:txBody>
          <a:bodyPr/>
          <a:lstStyle>
            <a:lvl1pPr>
              <a:defRPr/>
            </a:lvl1pPr>
          </a:lstStyle>
          <a:p>
            <a:pPr>
              <a:defRPr/>
            </a:pPr>
            <a:endParaRPr lang="pl-PL" altLang="en-US"/>
          </a:p>
        </p:txBody>
      </p:sp>
      <p:sp>
        <p:nvSpPr>
          <p:cNvPr id="6" name="Symbol zastępczy numeru slajdu 5">
            <a:extLst>
              <a:ext uri="{FF2B5EF4-FFF2-40B4-BE49-F238E27FC236}">
                <a16:creationId xmlns:a16="http://schemas.microsoft.com/office/drawing/2014/main" id="{FF0BB963-C780-F44B-FDB4-174F03C976B2}"/>
              </a:ext>
            </a:extLst>
          </p:cNvPr>
          <p:cNvSpPr>
            <a:spLocks noGrp="1"/>
          </p:cNvSpPr>
          <p:nvPr>
            <p:ph type="sldNum" sz="quarter" idx="12"/>
          </p:nvPr>
        </p:nvSpPr>
        <p:spPr/>
        <p:txBody>
          <a:bodyPr/>
          <a:lstStyle>
            <a:lvl1pPr>
              <a:defRPr smtClean="0"/>
            </a:lvl1pPr>
          </a:lstStyle>
          <a:p>
            <a:pPr>
              <a:defRPr/>
            </a:pPr>
            <a:fld id="{E655E3A3-0BC9-4B71-853C-1E15740DF96C}" type="slidenum">
              <a:rPr lang="pl-PL" altLang="en-US"/>
              <a:pPr>
                <a:defRPr/>
              </a:pPr>
              <a:t>‹#›</a:t>
            </a:fld>
            <a:endParaRPr lang="pl-PL" altLang="en-US"/>
          </a:p>
        </p:txBody>
      </p:sp>
    </p:spTree>
    <p:extLst>
      <p:ext uri="{BB962C8B-B14F-4D97-AF65-F5344CB8AC3E}">
        <p14:creationId xmlns:p14="http://schemas.microsoft.com/office/powerpoint/2010/main" val="2101978433"/>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143000" y="1122363"/>
            <a:ext cx="6858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Tree>
    <p:extLst>
      <p:ext uri="{BB962C8B-B14F-4D97-AF65-F5344CB8AC3E}">
        <p14:creationId xmlns:p14="http://schemas.microsoft.com/office/powerpoint/2010/main" val="3012507263"/>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a:xfrm>
            <a:off x="628650" y="1825625"/>
            <a:ext cx="788670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1488247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23888" y="4589463"/>
            <a:ext cx="7886700" cy="1500187"/>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Tree>
    <p:extLst>
      <p:ext uri="{BB962C8B-B14F-4D97-AF65-F5344CB8AC3E}">
        <p14:creationId xmlns:p14="http://schemas.microsoft.com/office/powerpoint/2010/main" val="1264545513"/>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62865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48200" y="1825625"/>
            <a:ext cx="3867150" cy="435133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988947572"/>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30238" y="2505075"/>
            <a:ext cx="3868737"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29150" y="2505075"/>
            <a:ext cx="3887788" cy="3684588"/>
          </a:xfrm>
          <a:prstGeom prst="rect">
            <a:avLst/>
          </a:prstGeo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3973661580"/>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Tree>
    <p:extLst>
      <p:ext uri="{BB962C8B-B14F-4D97-AF65-F5344CB8AC3E}">
        <p14:creationId xmlns:p14="http://schemas.microsoft.com/office/powerpoint/2010/main" val="98474746"/>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28256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2991780555"/>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6B486B14-527A-FBCD-12C6-94CB056AB00C}"/>
              </a:ext>
            </a:extLst>
          </p:cNvPr>
          <p:cNvSpPr>
            <a:spLocks noGrp="1"/>
          </p:cNvSpPr>
          <p:nvPr>
            <p:ph type="dt" sz="half" idx="10"/>
          </p:nvPr>
        </p:nvSpPr>
        <p:spPr/>
        <p:txBody>
          <a:bodyPr/>
          <a:lstStyle>
            <a:lvl1pPr>
              <a:defRPr/>
            </a:lvl1pPr>
          </a:lstStyle>
          <a:p>
            <a:pPr>
              <a:defRPr/>
            </a:pPr>
            <a:endParaRPr lang="pl-PL" altLang="en-US"/>
          </a:p>
        </p:txBody>
      </p:sp>
      <p:sp>
        <p:nvSpPr>
          <p:cNvPr id="5" name="Symbol zastępczy stopki 4">
            <a:extLst>
              <a:ext uri="{FF2B5EF4-FFF2-40B4-BE49-F238E27FC236}">
                <a16:creationId xmlns:a16="http://schemas.microsoft.com/office/drawing/2014/main" id="{6A4AF795-B2DB-24AB-4454-722FF949500E}"/>
              </a:ext>
            </a:extLst>
          </p:cNvPr>
          <p:cNvSpPr>
            <a:spLocks noGrp="1"/>
          </p:cNvSpPr>
          <p:nvPr>
            <p:ph type="ftr" sz="quarter" idx="11"/>
          </p:nvPr>
        </p:nvSpPr>
        <p:spPr/>
        <p:txBody>
          <a:bodyPr/>
          <a:lstStyle>
            <a:lvl1pPr>
              <a:defRPr/>
            </a:lvl1pPr>
          </a:lstStyle>
          <a:p>
            <a:pPr>
              <a:defRPr/>
            </a:pPr>
            <a:endParaRPr lang="pl-PL" altLang="en-US"/>
          </a:p>
        </p:txBody>
      </p:sp>
      <p:sp>
        <p:nvSpPr>
          <p:cNvPr id="6" name="Symbol zastępczy numeru slajdu 5">
            <a:extLst>
              <a:ext uri="{FF2B5EF4-FFF2-40B4-BE49-F238E27FC236}">
                <a16:creationId xmlns:a16="http://schemas.microsoft.com/office/drawing/2014/main" id="{E3988743-B3F7-75AC-5CDB-1B31D78A8BF5}"/>
              </a:ext>
            </a:extLst>
          </p:cNvPr>
          <p:cNvSpPr>
            <a:spLocks noGrp="1"/>
          </p:cNvSpPr>
          <p:nvPr>
            <p:ph type="sldNum" sz="quarter" idx="12"/>
          </p:nvPr>
        </p:nvSpPr>
        <p:spPr/>
        <p:txBody>
          <a:bodyPr/>
          <a:lstStyle>
            <a:lvl1pPr>
              <a:defRPr smtClean="0"/>
            </a:lvl1pPr>
          </a:lstStyle>
          <a:p>
            <a:pPr>
              <a:defRPr/>
            </a:pPr>
            <a:fld id="{FECDA5DE-0034-48AD-B322-6C1CA15D36F3}" type="slidenum">
              <a:rPr lang="pl-PL" altLang="en-US"/>
              <a:pPr>
                <a:defRPr/>
              </a:pPr>
              <a:t>‹#›</a:t>
            </a:fld>
            <a:endParaRPr lang="pl-PL" altLang="en-US"/>
          </a:p>
        </p:txBody>
      </p:sp>
    </p:spTree>
    <p:extLst>
      <p:ext uri="{BB962C8B-B14F-4D97-AF65-F5344CB8AC3E}">
        <p14:creationId xmlns:p14="http://schemas.microsoft.com/office/powerpoint/2010/main" val="2223840562"/>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Tree>
    <p:extLst>
      <p:ext uri="{BB962C8B-B14F-4D97-AF65-F5344CB8AC3E}">
        <p14:creationId xmlns:p14="http://schemas.microsoft.com/office/powerpoint/2010/main" val="348193950"/>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a:xfrm>
            <a:off x="628650" y="1825625"/>
            <a:ext cx="7886700" cy="43513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228212736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905625" y="1825625"/>
            <a:ext cx="2238375" cy="43513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190500" y="1825625"/>
            <a:ext cx="6562725" cy="4351338"/>
          </a:xfrm>
          <a:prstGeom prst="rect">
            <a:avLst/>
          </a:prstGeo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Tree>
    <p:extLst>
      <p:ext uri="{BB962C8B-B14F-4D97-AF65-F5344CB8AC3E}">
        <p14:creationId xmlns:p14="http://schemas.microsoft.com/office/powerpoint/2010/main" val="4218238363"/>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623888" y="1709738"/>
            <a:ext cx="78867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C863126-CB4B-78D2-EAD8-6CFCEF89D91D}"/>
              </a:ext>
            </a:extLst>
          </p:cNvPr>
          <p:cNvSpPr>
            <a:spLocks noGrp="1"/>
          </p:cNvSpPr>
          <p:nvPr>
            <p:ph type="dt" sz="half" idx="10"/>
          </p:nvPr>
        </p:nvSpPr>
        <p:spPr/>
        <p:txBody>
          <a:bodyPr/>
          <a:lstStyle>
            <a:lvl1pPr>
              <a:defRPr/>
            </a:lvl1pPr>
          </a:lstStyle>
          <a:p>
            <a:pPr>
              <a:defRPr/>
            </a:pPr>
            <a:endParaRPr lang="pl-PL" altLang="en-US"/>
          </a:p>
        </p:txBody>
      </p:sp>
      <p:sp>
        <p:nvSpPr>
          <p:cNvPr id="5" name="Symbol zastępczy stopki 4">
            <a:extLst>
              <a:ext uri="{FF2B5EF4-FFF2-40B4-BE49-F238E27FC236}">
                <a16:creationId xmlns:a16="http://schemas.microsoft.com/office/drawing/2014/main" id="{AD862F74-33C7-A0C2-BFC3-23350597619D}"/>
              </a:ext>
            </a:extLst>
          </p:cNvPr>
          <p:cNvSpPr>
            <a:spLocks noGrp="1"/>
          </p:cNvSpPr>
          <p:nvPr>
            <p:ph type="ftr" sz="quarter" idx="11"/>
          </p:nvPr>
        </p:nvSpPr>
        <p:spPr/>
        <p:txBody>
          <a:bodyPr/>
          <a:lstStyle>
            <a:lvl1pPr>
              <a:defRPr/>
            </a:lvl1pPr>
          </a:lstStyle>
          <a:p>
            <a:pPr>
              <a:defRPr/>
            </a:pPr>
            <a:endParaRPr lang="pl-PL" altLang="en-US"/>
          </a:p>
        </p:txBody>
      </p:sp>
      <p:sp>
        <p:nvSpPr>
          <p:cNvPr id="6" name="Symbol zastępczy numeru slajdu 5">
            <a:extLst>
              <a:ext uri="{FF2B5EF4-FFF2-40B4-BE49-F238E27FC236}">
                <a16:creationId xmlns:a16="http://schemas.microsoft.com/office/drawing/2014/main" id="{2D9D04CC-7A8D-761F-3657-7CAE3DB0CBED}"/>
              </a:ext>
            </a:extLst>
          </p:cNvPr>
          <p:cNvSpPr>
            <a:spLocks noGrp="1"/>
          </p:cNvSpPr>
          <p:nvPr>
            <p:ph type="sldNum" sz="quarter" idx="12"/>
          </p:nvPr>
        </p:nvSpPr>
        <p:spPr/>
        <p:txBody>
          <a:bodyPr/>
          <a:lstStyle>
            <a:lvl1pPr>
              <a:defRPr smtClean="0"/>
            </a:lvl1pPr>
          </a:lstStyle>
          <a:p>
            <a:pPr>
              <a:defRPr/>
            </a:pPr>
            <a:fld id="{E4661E58-9E74-4EA6-AAB1-C6AC3962B8CB}" type="slidenum">
              <a:rPr lang="pl-PL" altLang="en-US"/>
              <a:pPr>
                <a:defRPr/>
              </a:pPr>
              <a:t>‹#›</a:t>
            </a:fld>
            <a:endParaRPr lang="pl-PL" altLang="en-US"/>
          </a:p>
        </p:txBody>
      </p:sp>
    </p:spTree>
    <p:extLst>
      <p:ext uri="{BB962C8B-B14F-4D97-AF65-F5344CB8AC3E}">
        <p14:creationId xmlns:p14="http://schemas.microsoft.com/office/powerpoint/2010/main" val="136599798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192088" y="1341438"/>
            <a:ext cx="4310062" cy="47894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4654550" y="1341438"/>
            <a:ext cx="4310063" cy="4789487"/>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3CD4F1B0-F46F-25D4-9FEE-44F75D8A53F3}"/>
              </a:ext>
            </a:extLst>
          </p:cNvPr>
          <p:cNvSpPr>
            <a:spLocks noGrp="1"/>
          </p:cNvSpPr>
          <p:nvPr>
            <p:ph type="dt" sz="half" idx="10"/>
          </p:nvPr>
        </p:nvSpPr>
        <p:spPr/>
        <p:txBody>
          <a:bodyPr/>
          <a:lstStyle>
            <a:lvl1pPr>
              <a:defRPr/>
            </a:lvl1pPr>
          </a:lstStyle>
          <a:p>
            <a:pPr>
              <a:defRPr/>
            </a:pPr>
            <a:endParaRPr lang="pl-PL" altLang="en-US"/>
          </a:p>
        </p:txBody>
      </p:sp>
      <p:sp>
        <p:nvSpPr>
          <p:cNvPr id="6" name="Symbol zastępczy stopki 5">
            <a:extLst>
              <a:ext uri="{FF2B5EF4-FFF2-40B4-BE49-F238E27FC236}">
                <a16:creationId xmlns:a16="http://schemas.microsoft.com/office/drawing/2014/main" id="{B958E42C-B3DA-D5A5-73BB-1E6C54CDFC49}"/>
              </a:ext>
            </a:extLst>
          </p:cNvPr>
          <p:cNvSpPr>
            <a:spLocks noGrp="1"/>
          </p:cNvSpPr>
          <p:nvPr>
            <p:ph type="ftr" sz="quarter" idx="11"/>
          </p:nvPr>
        </p:nvSpPr>
        <p:spPr/>
        <p:txBody>
          <a:bodyPr/>
          <a:lstStyle>
            <a:lvl1pPr>
              <a:defRPr/>
            </a:lvl1pPr>
          </a:lstStyle>
          <a:p>
            <a:pPr>
              <a:defRPr/>
            </a:pPr>
            <a:endParaRPr lang="pl-PL" altLang="en-US"/>
          </a:p>
        </p:txBody>
      </p:sp>
      <p:sp>
        <p:nvSpPr>
          <p:cNvPr id="7" name="Symbol zastępczy numeru slajdu 6">
            <a:extLst>
              <a:ext uri="{FF2B5EF4-FFF2-40B4-BE49-F238E27FC236}">
                <a16:creationId xmlns:a16="http://schemas.microsoft.com/office/drawing/2014/main" id="{E90FBF89-AE97-C067-366A-9005C5882089}"/>
              </a:ext>
            </a:extLst>
          </p:cNvPr>
          <p:cNvSpPr>
            <a:spLocks noGrp="1"/>
          </p:cNvSpPr>
          <p:nvPr>
            <p:ph type="sldNum" sz="quarter" idx="12"/>
          </p:nvPr>
        </p:nvSpPr>
        <p:spPr/>
        <p:txBody>
          <a:bodyPr/>
          <a:lstStyle>
            <a:lvl1pPr>
              <a:defRPr smtClean="0"/>
            </a:lvl1pPr>
          </a:lstStyle>
          <a:p>
            <a:pPr>
              <a:defRPr/>
            </a:pPr>
            <a:fld id="{75FCBA9D-0808-47FC-8780-02E5520A0690}" type="slidenum">
              <a:rPr lang="pl-PL" altLang="en-US"/>
              <a:pPr>
                <a:defRPr/>
              </a:pPr>
              <a:t>‹#›</a:t>
            </a:fld>
            <a:endParaRPr lang="pl-PL" altLang="en-US"/>
          </a:p>
        </p:txBody>
      </p:sp>
    </p:spTree>
    <p:extLst>
      <p:ext uri="{BB962C8B-B14F-4D97-AF65-F5344CB8AC3E}">
        <p14:creationId xmlns:p14="http://schemas.microsoft.com/office/powerpoint/2010/main" val="170216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630238" y="365125"/>
            <a:ext cx="7886700" cy="1325563"/>
          </a:xfrm>
        </p:spPr>
        <p:txBody>
          <a:bodyPr/>
          <a:lstStyle/>
          <a:p>
            <a:r>
              <a:rPr lang="pl-PL"/>
              <a:t>Kliknij, aby edytować styl</a:t>
            </a:r>
          </a:p>
        </p:txBody>
      </p:sp>
      <p:sp>
        <p:nvSpPr>
          <p:cNvPr id="3" name="Symbol zastępczy tekstu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p:cNvSpPr>
            <a:spLocks noGrp="1"/>
          </p:cNvSpPr>
          <p:nvPr>
            <p:ph sz="half" idx="2"/>
          </p:nvPr>
        </p:nvSpPr>
        <p:spPr>
          <a:xfrm>
            <a:off x="630238" y="2505075"/>
            <a:ext cx="386873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p:cNvSpPr>
            <a:spLocks noGrp="1"/>
          </p:cNvSpPr>
          <p:nvPr>
            <p:ph sz="quarter" idx="4"/>
          </p:nvPr>
        </p:nvSpPr>
        <p:spPr>
          <a:xfrm>
            <a:off x="4629150" y="2505075"/>
            <a:ext cx="38877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8523D85A-347A-D8F0-8E40-3735F17A605A}"/>
              </a:ext>
            </a:extLst>
          </p:cNvPr>
          <p:cNvSpPr>
            <a:spLocks noGrp="1"/>
          </p:cNvSpPr>
          <p:nvPr>
            <p:ph type="dt" sz="half" idx="10"/>
          </p:nvPr>
        </p:nvSpPr>
        <p:spPr/>
        <p:txBody>
          <a:bodyPr/>
          <a:lstStyle>
            <a:lvl1pPr>
              <a:defRPr/>
            </a:lvl1pPr>
          </a:lstStyle>
          <a:p>
            <a:pPr>
              <a:defRPr/>
            </a:pPr>
            <a:endParaRPr lang="pl-PL" altLang="en-US"/>
          </a:p>
        </p:txBody>
      </p:sp>
      <p:sp>
        <p:nvSpPr>
          <p:cNvPr id="8" name="Symbol zastępczy stopki 7">
            <a:extLst>
              <a:ext uri="{FF2B5EF4-FFF2-40B4-BE49-F238E27FC236}">
                <a16:creationId xmlns:a16="http://schemas.microsoft.com/office/drawing/2014/main" id="{71799DA3-5AB2-2915-9F8C-2BD459E6E410}"/>
              </a:ext>
            </a:extLst>
          </p:cNvPr>
          <p:cNvSpPr>
            <a:spLocks noGrp="1"/>
          </p:cNvSpPr>
          <p:nvPr>
            <p:ph type="ftr" sz="quarter" idx="11"/>
          </p:nvPr>
        </p:nvSpPr>
        <p:spPr/>
        <p:txBody>
          <a:bodyPr/>
          <a:lstStyle>
            <a:lvl1pPr>
              <a:defRPr/>
            </a:lvl1pPr>
          </a:lstStyle>
          <a:p>
            <a:pPr>
              <a:defRPr/>
            </a:pPr>
            <a:endParaRPr lang="pl-PL" altLang="en-US"/>
          </a:p>
        </p:txBody>
      </p:sp>
      <p:sp>
        <p:nvSpPr>
          <p:cNvPr id="9" name="Symbol zastępczy numeru slajdu 8">
            <a:extLst>
              <a:ext uri="{FF2B5EF4-FFF2-40B4-BE49-F238E27FC236}">
                <a16:creationId xmlns:a16="http://schemas.microsoft.com/office/drawing/2014/main" id="{61D78FEB-24F7-CAFE-4FBB-920BD28F0E82}"/>
              </a:ext>
            </a:extLst>
          </p:cNvPr>
          <p:cNvSpPr>
            <a:spLocks noGrp="1"/>
          </p:cNvSpPr>
          <p:nvPr>
            <p:ph type="sldNum" sz="quarter" idx="12"/>
          </p:nvPr>
        </p:nvSpPr>
        <p:spPr/>
        <p:txBody>
          <a:bodyPr/>
          <a:lstStyle>
            <a:lvl1pPr>
              <a:defRPr smtClean="0"/>
            </a:lvl1pPr>
          </a:lstStyle>
          <a:p>
            <a:pPr>
              <a:defRPr/>
            </a:pPr>
            <a:fld id="{A014B231-CE6D-4A62-8B75-EF7C40F4F9B1}" type="slidenum">
              <a:rPr lang="pl-PL" altLang="en-US"/>
              <a:pPr>
                <a:defRPr/>
              </a:pPr>
              <a:t>‹#›</a:t>
            </a:fld>
            <a:endParaRPr lang="pl-PL" altLang="en-US"/>
          </a:p>
        </p:txBody>
      </p:sp>
    </p:spTree>
    <p:extLst>
      <p:ext uri="{BB962C8B-B14F-4D97-AF65-F5344CB8AC3E}">
        <p14:creationId xmlns:p14="http://schemas.microsoft.com/office/powerpoint/2010/main" val="242295929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66DE1922-E1B8-A111-C748-012DDA2C5F72}"/>
              </a:ext>
            </a:extLst>
          </p:cNvPr>
          <p:cNvSpPr>
            <a:spLocks noGrp="1"/>
          </p:cNvSpPr>
          <p:nvPr>
            <p:ph type="dt" sz="half" idx="10"/>
          </p:nvPr>
        </p:nvSpPr>
        <p:spPr/>
        <p:txBody>
          <a:bodyPr/>
          <a:lstStyle>
            <a:lvl1pPr>
              <a:defRPr/>
            </a:lvl1pPr>
          </a:lstStyle>
          <a:p>
            <a:pPr>
              <a:defRPr/>
            </a:pPr>
            <a:endParaRPr lang="pl-PL" altLang="en-US"/>
          </a:p>
        </p:txBody>
      </p:sp>
      <p:sp>
        <p:nvSpPr>
          <p:cNvPr id="4" name="Symbol zastępczy stopki 3">
            <a:extLst>
              <a:ext uri="{FF2B5EF4-FFF2-40B4-BE49-F238E27FC236}">
                <a16:creationId xmlns:a16="http://schemas.microsoft.com/office/drawing/2014/main" id="{B5D14E29-7F5A-45DA-4BA6-BC1B06BA04BB}"/>
              </a:ext>
            </a:extLst>
          </p:cNvPr>
          <p:cNvSpPr>
            <a:spLocks noGrp="1"/>
          </p:cNvSpPr>
          <p:nvPr>
            <p:ph type="ftr" sz="quarter" idx="11"/>
          </p:nvPr>
        </p:nvSpPr>
        <p:spPr/>
        <p:txBody>
          <a:bodyPr/>
          <a:lstStyle>
            <a:lvl1pPr>
              <a:defRPr/>
            </a:lvl1pPr>
          </a:lstStyle>
          <a:p>
            <a:pPr>
              <a:defRPr/>
            </a:pPr>
            <a:endParaRPr lang="pl-PL" altLang="en-US"/>
          </a:p>
        </p:txBody>
      </p:sp>
      <p:sp>
        <p:nvSpPr>
          <p:cNvPr id="5" name="Symbol zastępczy numeru slajdu 4">
            <a:extLst>
              <a:ext uri="{FF2B5EF4-FFF2-40B4-BE49-F238E27FC236}">
                <a16:creationId xmlns:a16="http://schemas.microsoft.com/office/drawing/2014/main" id="{7E21A436-E3B1-13DA-18C1-FBDAC806A587}"/>
              </a:ext>
            </a:extLst>
          </p:cNvPr>
          <p:cNvSpPr>
            <a:spLocks noGrp="1"/>
          </p:cNvSpPr>
          <p:nvPr>
            <p:ph type="sldNum" sz="quarter" idx="12"/>
          </p:nvPr>
        </p:nvSpPr>
        <p:spPr/>
        <p:txBody>
          <a:bodyPr/>
          <a:lstStyle>
            <a:lvl1pPr>
              <a:defRPr smtClean="0"/>
            </a:lvl1pPr>
          </a:lstStyle>
          <a:p>
            <a:pPr>
              <a:defRPr/>
            </a:pPr>
            <a:fld id="{1B5E3928-BD80-406F-AA02-2CB4B70BA641}" type="slidenum">
              <a:rPr lang="pl-PL" altLang="en-US"/>
              <a:pPr>
                <a:defRPr/>
              </a:pPr>
              <a:t>‹#›</a:t>
            </a:fld>
            <a:endParaRPr lang="pl-PL" altLang="en-US"/>
          </a:p>
        </p:txBody>
      </p:sp>
    </p:spTree>
    <p:extLst>
      <p:ext uri="{BB962C8B-B14F-4D97-AF65-F5344CB8AC3E}">
        <p14:creationId xmlns:p14="http://schemas.microsoft.com/office/powerpoint/2010/main" val="349665551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5A418B0F-F541-BB4C-3347-80CE6E003B56}"/>
              </a:ext>
            </a:extLst>
          </p:cNvPr>
          <p:cNvSpPr>
            <a:spLocks noGrp="1"/>
          </p:cNvSpPr>
          <p:nvPr>
            <p:ph type="dt" sz="half" idx="10"/>
          </p:nvPr>
        </p:nvSpPr>
        <p:spPr/>
        <p:txBody>
          <a:bodyPr/>
          <a:lstStyle>
            <a:lvl1pPr>
              <a:defRPr/>
            </a:lvl1pPr>
          </a:lstStyle>
          <a:p>
            <a:pPr>
              <a:defRPr/>
            </a:pPr>
            <a:endParaRPr lang="pl-PL" altLang="en-US"/>
          </a:p>
        </p:txBody>
      </p:sp>
      <p:sp>
        <p:nvSpPr>
          <p:cNvPr id="3" name="Symbol zastępczy stopki 2">
            <a:extLst>
              <a:ext uri="{FF2B5EF4-FFF2-40B4-BE49-F238E27FC236}">
                <a16:creationId xmlns:a16="http://schemas.microsoft.com/office/drawing/2014/main" id="{86E410BA-DCB2-5B2D-5A31-6BDA4753A00F}"/>
              </a:ext>
            </a:extLst>
          </p:cNvPr>
          <p:cNvSpPr>
            <a:spLocks noGrp="1"/>
          </p:cNvSpPr>
          <p:nvPr>
            <p:ph type="ftr" sz="quarter" idx="11"/>
          </p:nvPr>
        </p:nvSpPr>
        <p:spPr/>
        <p:txBody>
          <a:bodyPr/>
          <a:lstStyle>
            <a:lvl1pPr>
              <a:defRPr/>
            </a:lvl1pPr>
          </a:lstStyle>
          <a:p>
            <a:pPr>
              <a:defRPr/>
            </a:pPr>
            <a:endParaRPr lang="pl-PL" altLang="en-US"/>
          </a:p>
        </p:txBody>
      </p:sp>
      <p:sp>
        <p:nvSpPr>
          <p:cNvPr id="4" name="Symbol zastępczy numeru slajdu 3">
            <a:extLst>
              <a:ext uri="{FF2B5EF4-FFF2-40B4-BE49-F238E27FC236}">
                <a16:creationId xmlns:a16="http://schemas.microsoft.com/office/drawing/2014/main" id="{C88E7DCA-A18C-1704-D226-E02F494AC080}"/>
              </a:ext>
            </a:extLst>
          </p:cNvPr>
          <p:cNvSpPr>
            <a:spLocks noGrp="1"/>
          </p:cNvSpPr>
          <p:nvPr>
            <p:ph type="sldNum" sz="quarter" idx="12"/>
          </p:nvPr>
        </p:nvSpPr>
        <p:spPr/>
        <p:txBody>
          <a:bodyPr/>
          <a:lstStyle>
            <a:lvl1pPr>
              <a:defRPr smtClean="0"/>
            </a:lvl1pPr>
          </a:lstStyle>
          <a:p>
            <a:pPr>
              <a:defRPr/>
            </a:pPr>
            <a:fld id="{BCA0A7A8-CB8A-49C7-9C4D-C9E3BB24A7AB}" type="slidenum">
              <a:rPr lang="pl-PL" altLang="en-US"/>
              <a:pPr>
                <a:defRPr/>
              </a:pPr>
              <a:t>‹#›</a:t>
            </a:fld>
            <a:endParaRPr lang="pl-PL" altLang="en-US"/>
          </a:p>
        </p:txBody>
      </p:sp>
    </p:spTree>
    <p:extLst>
      <p:ext uri="{BB962C8B-B14F-4D97-AF65-F5344CB8AC3E}">
        <p14:creationId xmlns:p14="http://schemas.microsoft.com/office/powerpoint/2010/main" val="109496782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C452B0EB-B647-9502-ADF0-AF52ADA77143}"/>
              </a:ext>
            </a:extLst>
          </p:cNvPr>
          <p:cNvSpPr>
            <a:spLocks noGrp="1"/>
          </p:cNvSpPr>
          <p:nvPr>
            <p:ph type="dt" sz="half" idx="10"/>
          </p:nvPr>
        </p:nvSpPr>
        <p:spPr/>
        <p:txBody>
          <a:bodyPr/>
          <a:lstStyle>
            <a:lvl1pPr>
              <a:defRPr/>
            </a:lvl1pPr>
          </a:lstStyle>
          <a:p>
            <a:pPr>
              <a:defRPr/>
            </a:pPr>
            <a:endParaRPr lang="pl-PL" altLang="en-US"/>
          </a:p>
        </p:txBody>
      </p:sp>
      <p:sp>
        <p:nvSpPr>
          <p:cNvPr id="6" name="Symbol zastępczy stopki 5">
            <a:extLst>
              <a:ext uri="{FF2B5EF4-FFF2-40B4-BE49-F238E27FC236}">
                <a16:creationId xmlns:a16="http://schemas.microsoft.com/office/drawing/2014/main" id="{317FE4BD-DDE2-5194-DD32-89B9DDD7F44F}"/>
              </a:ext>
            </a:extLst>
          </p:cNvPr>
          <p:cNvSpPr>
            <a:spLocks noGrp="1"/>
          </p:cNvSpPr>
          <p:nvPr>
            <p:ph type="ftr" sz="quarter" idx="11"/>
          </p:nvPr>
        </p:nvSpPr>
        <p:spPr/>
        <p:txBody>
          <a:bodyPr/>
          <a:lstStyle>
            <a:lvl1pPr>
              <a:defRPr/>
            </a:lvl1pPr>
          </a:lstStyle>
          <a:p>
            <a:pPr>
              <a:defRPr/>
            </a:pPr>
            <a:endParaRPr lang="pl-PL" altLang="en-US"/>
          </a:p>
        </p:txBody>
      </p:sp>
      <p:sp>
        <p:nvSpPr>
          <p:cNvPr id="7" name="Symbol zastępczy numeru slajdu 6">
            <a:extLst>
              <a:ext uri="{FF2B5EF4-FFF2-40B4-BE49-F238E27FC236}">
                <a16:creationId xmlns:a16="http://schemas.microsoft.com/office/drawing/2014/main" id="{B0917875-10F3-FDDA-1806-0B670C287B1E}"/>
              </a:ext>
            </a:extLst>
          </p:cNvPr>
          <p:cNvSpPr>
            <a:spLocks noGrp="1"/>
          </p:cNvSpPr>
          <p:nvPr>
            <p:ph type="sldNum" sz="quarter" idx="12"/>
          </p:nvPr>
        </p:nvSpPr>
        <p:spPr/>
        <p:txBody>
          <a:bodyPr/>
          <a:lstStyle>
            <a:lvl1pPr>
              <a:defRPr smtClean="0"/>
            </a:lvl1pPr>
          </a:lstStyle>
          <a:p>
            <a:pPr>
              <a:defRPr/>
            </a:pPr>
            <a:fld id="{84382F94-D1E2-453A-BC99-197214BE222B}" type="slidenum">
              <a:rPr lang="pl-PL" altLang="en-US"/>
              <a:pPr>
                <a:defRPr/>
              </a:pPr>
              <a:t>‹#›</a:t>
            </a:fld>
            <a:endParaRPr lang="pl-PL" altLang="en-US"/>
          </a:p>
        </p:txBody>
      </p:sp>
    </p:spTree>
    <p:extLst>
      <p:ext uri="{BB962C8B-B14F-4D97-AF65-F5344CB8AC3E}">
        <p14:creationId xmlns:p14="http://schemas.microsoft.com/office/powerpoint/2010/main" val="95168053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630238" y="457200"/>
            <a:ext cx="2949575"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l-PL" noProof="0"/>
          </a:p>
        </p:txBody>
      </p:sp>
      <p:sp>
        <p:nvSpPr>
          <p:cNvPr id="4" name="Symbol zastępczy tekstu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091237A7-50C0-B927-1B74-FC003148D29A}"/>
              </a:ext>
            </a:extLst>
          </p:cNvPr>
          <p:cNvSpPr>
            <a:spLocks noGrp="1"/>
          </p:cNvSpPr>
          <p:nvPr>
            <p:ph type="dt" sz="half" idx="10"/>
          </p:nvPr>
        </p:nvSpPr>
        <p:spPr/>
        <p:txBody>
          <a:bodyPr/>
          <a:lstStyle>
            <a:lvl1pPr>
              <a:defRPr/>
            </a:lvl1pPr>
          </a:lstStyle>
          <a:p>
            <a:pPr>
              <a:defRPr/>
            </a:pPr>
            <a:endParaRPr lang="pl-PL" altLang="en-US"/>
          </a:p>
        </p:txBody>
      </p:sp>
      <p:sp>
        <p:nvSpPr>
          <p:cNvPr id="6" name="Symbol zastępczy stopki 5">
            <a:extLst>
              <a:ext uri="{FF2B5EF4-FFF2-40B4-BE49-F238E27FC236}">
                <a16:creationId xmlns:a16="http://schemas.microsoft.com/office/drawing/2014/main" id="{B63E202A-32EB-76AD-0362-9DA884F02D49}"/>
              </a:ext>
            </a:extLst>
          </p:cNvPr>
          <p:cNvSpPr>
            <a:spLocks noGrp="1"/>
          </p:cNvSpPr>
          <p:nvPr>
            <p:ph type="ftr" sz="quarter" idx="11"/>
          </p:nvPr>
        </p:nvSpPr>
        <p:spPr/>
        <p:txBody>
          <a:bodyPr/>
          <a:lstStyle>
            <a:lvl1pPr>
              <a:defRPr/>
            </a:lvl1pPr>
          </a:lstStyle>
          <a:p>
            <a:pPr>
              <a:defRPr/>
            </a:pPr>
            <a:endParaRPr lang="pl-PL" altLang="en-US"/>
          </a:p>
        </p:txBody>
      </p:sp>
      <p:sp>
        <p:nvSpPr>
          <p:cNvPr id="7" name="Symbol zastępczy numeru slajdu 6">
            <a:extLst>
              <a:ext uri="{FF2B5EF4-FFF2-40B4-BE49-F238E27FC236}">
                <a16:creationId xmlns:a16="http://schemas.microsoft.com/office/drawing/2014/main" id="{C39C42E5-F3C8-F141-E0CF-76C315DA0138}"/>
              </a:ext>
            </a:extLst>
          </p:cNvPr>
          <p:cNvSpPr>
            <a:spLocks noGrp="1"/>
          </p:cNvSpPr>
          <p:nvPr>
            <p:ph type="sldNum" sz="quarter" idx="12"/>
          </p:nvPr>
        </p:nvSpPr>
        <p:spPr/>
        <p:txBody>
          <a:bodyPr/>
          <a:lstStyle>
            <a:lvl1pPr>
              <a:defRPr smtClean="0"/>
            </a:lvl1pPr>
          </a:lstStyle>
          <a:p>
            <a:pPr>
              <a:defRPr/>
            </a:pPr>
            <a:fld id="{49DD1796-0B06-49B5-B730-357F2206A3C0}" type="slidenum">
              <a:rPr lang="pl-PL" altLang="en-US"/>
              <a:pPr>
                <a:defRPr/>
              </a:pPr>
              <a:t>‹#›</a:t>
            </a:fld>
            <a:endParaRPr lang="pl-PL" altLang="en-US"/>
          </a:p>
        </p:txBody>
      </p:sp>
    </p:spTree>
    <p:extLst>
      <p:ext uri="{BB962C8B-B14F-4D97-AF65-F5344CB8AC3E}">
        <p14:creationId xmlns:p14="http://schemas.microsoft.com/office/powerpoint/2010/main" val="11271910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5539" name="Rectangle 3">
            <a:extLst>
              <a:ext uri="{FF2B5EF4-FFF2-40B4-BE49-F238E27FC236}">
                <a16:creationId xmlns:a16="http://schemas.microsoft.com/office/drawing/2014/main" id="{1DF924F3-8DEC-32B0-93B8-821893A57892}"/>
              </a:ext>
            </a:extLst>
          </p:cNvPr>
          <p:cNvSpPr>
            <a:spLocks noGrp="1" noChangeArrowheads="1"/>
          </p:cNvSpPr>
          <p:nvPr>
            <p:ph type="title"/>
          </p:nvPr>
        </p:nvSpPr>
        <p:spPr bwMode="auto">
          <a:xfrm>
            <a:off x="166688" y="196850"/>
            <a:ext cx="7923212" cy="581025"/>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pl-PL" altLang="en-US"/>
              <a:t>Kliknij, aby edytować styl wzorca tytułu</a:t>
            </a:r>
          </a:p>
        </p:txBody>
      </p:sp>
      <p:sp>
        <p:nvSpPr>
          <p:cNvPr id="1027" name="Rectangle 4">
            <a:extLst>
              <a:ext uri="{FF2B5EF4-FFF2-40B4-BE49-F238E27FC236}">
                <a16:creationId xmlns:a16="http://schemas.microsoft.com/office/drawing/2014/main" id="{50D05F56-90A5-F7F3-91C2-742F1434C294}"/>
              </a:ext>
            </a:extLst>
          </p:cNvPr>
          <p:cNvSpPr>
            <a:spLocks noGrp="1" noChangeArrowheads="1"/>
          </p:cNvSpPr>
          <p:nvPr>
            <p:ph type="body" idx="1"/>
          </p:nvPr>
        </p:nvSpPr>
        <p:spPr bwMode="auto">
          <a:xfrm>
            <a:off x="192088" y="1341438"/>
            <a:ext cx="8772525" cy="478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pl-PL" altLang="en-US"/>
              <a:t>Kliknij, aby edytować style wzorca tekstu</a:t>
            </a:r>
          </a:p>
          <a:p>
            <a:pPr lvl="1"/>
            <a:r>
              <a:rPr lang="pl-PL" altLang="en-US"/>
              <a:t>Drugi poziom</a:t>
            </a:r>
          </a:p>
          <a:p>
            <a:pPr lvl="2"/>
            <a:r>
              <a:rPr lang="pl-PL" altLang="en-US"/>
              <a:t>Trzeci poziom</a:t>
            </a:r>
          </a:p>
          <a:p>
            <a:pPr lvl="3"/>
            <a:r>
              <a:rPr lang="pl-PL" altLang="en-US"/>
              <a:t>Czwarty poziom</a:t>
            </a:r>
          </a:p>
          <a:p>
            <a:pPr lvl="4"/>
            <a:r>
              <a:rPr lang="pl-PL" altLang="en-US"/>
              <a:t>Piąty poziom</a:t>
            </a:r>
          </a:p>
        </p:txBody>
      </p:sp>
      <p:sp>
        <p:nvSpPr>
          <p:cNvPr id="65541" name="Rectangle 5">
            <a:extLst>
              <a:ext uri="{FF2B5EF4-FFF2-40B4-BE49-F238E27FC236}">
                <a16:creationId xmlns:a16="http://schemas.microsoft.com/office/drawing/2014/main" id="{1DEDA527-5538-227D-3076-E07B38CD9700}"/>
              </a:ext>
            </a:extLst>
          </p:cNvPr>
          <p:cNvSpPr>
            <a:spLocks noGrp="1" noChangeArrowheads="1"/>
          </p:cNvSpPr>
          <p:nvPr>
            <p:ph type="dt" sz="half" idx="2"/>
          </p:nvPr>
        </p:nvSpPr>
        <p:spPr bwMode="auto">
          <a:xfrm>
            <a:off x="0" y="6400800"/>
            <a:ext cx="2411413"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l" eaLnBrk="1" hangingPunct="1">
              <a:spcBef>
                <a:spcPct val="0"/>
              </a:spcBef>
              <a:defRPr sz="1000">
                <a:effectLst/>
                <a:latin typeface="Arial" panose="020B0604020202020204" pitchFamily="34" charset="0"/>
              </a:defRPr>
            </a:lvl1pPr>
          </a:lstStyle>
          <a:p>
            <a:pPr>
              <a:defRPr/>
            </a:pPr>
            <a:endParaRPr lang="pl-PL" altLang="en-US"/>
          </a:p>
        </p:txBody>
      </p:sp>
      <p:sp>
        <p:nvSpPr>
          <p:cNvPr id="65542" name="Rectangle 6">
            <a:extLst>
              <a:ext uri="{FF2B5EF4-FFF2-40B4-BE49-F238E27FC236}">
                <a16:creationId xmlns:a16="http://schemas.microsoft.com/office/drawing/2014/main" id="{1A8F4EB3-39F2-655F-2F66-F7F83A8BE564}"/>
              </a:ext>
            </a:extLst>
          </p:cNvPr>
          <p:cNvSpPr>
            <a:spLocks noGrp="1" noChangeArrowheads="1"/>
          </p:cNvSpPr>
          <p:nvPr>
            <p:ph type="ftr" sz="quarter" idx="3"/>
          </p:nvPr>
        </p:nvSpPr>
        <p:spPr bwMode="auto">
          <a:xfrm>
            <a:off x="2603500" y="6400800"/>
            <a:ext cx="39370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eaLnBrk="1" hangingPunct="1">
              <a:spcBef>
                <a:spcPct val="0"/>
              </a:spcBef>
              <a:defRPr sz="1000">
                <a:effectLst/>
                <a:latin typeface="Arial" panose="020B0604020202020204" pitchFamily="34" charset="0"/>
              </a:defRPr>
            </a:lvl1pPr>
          </a:lstStyle>
          <a:p>
            <a:pPr>
              <a:defRPr/>
            </a:pPr>
            <a:endParaRPr lang="pl-PL" altLang="en-US"/>
          </a:p>
        </p:txBody>
      </p:sp>
      <p:sp>
        <p:nvSpPr>
          <p:cNvPr id="65543" name="Rectangle 7">
            <a:extLst>
              <a:ext uri="{FF2B5EF4-FFF2-40B4-BE49-F238E27FC236}">
                <a16:creationId xmlns:a16="http://schemas.microsoft.com/office/drawing/2014/main" id="{0E2BEC5B-9387-9FAC-BB0C-320D9A7C6FA9}"/>
              </a:ext>
            </a:extLst>
          </p:cNvPr>
          <p:cNvSpPr>
            <a:spLocks noGrp="1" noChangeArrowheads="1"/>
          </p:cNvSpPr>
          <p:nvPr>
            <p:ph type="sldNum" sz="quarter" idx="4"/>
          </p:nvPr>
        </p:nvSpPr>
        <p:spPr bwMode="auto">
          <a:xfrm>
            <a:off x="6732588" y="6400800"/>
            <a:ext cx="2411412"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spcBef>
                <a:spcPct val="0"/>
              </a:spcBef>
              <a:defRPr sz="1000" smtClean="0">
                <a:effectLst/>
                <a:latin typeface="Arial" panose="020B0604020202020204" pitchFamily="34" charset="0"/>
              </a:defRPr>
            </a:lvl1pPr>
          </a:lstStyle>
          <a:p>
            <a:pPr>
              <a:defRPr/>
            </a:pPr>
            <a:fld id="{C92D7B55-687B-4711-A427-AAD962F2F8A7}" type="slidenum">
              <a:rPr lang="pl-PL" altLang="en-US"/>
              <a:pPr>
                <a:defRPr/>
              </a:pPr>
              <a:t>‹#›</a:t>
            </a:fld>
            <a:endParaRPr lang="pl-PL" altLang="en-US"/>
          </a:p>
        </p:txBody>
      </p:sp>
      <p:pic>
        <p:nvPicPr>
          <p:cNvPr id="5" name="Obraz 4">
            <a:extLst>
              <a:ext uri="{FF2B5EF4-FFF2-40B4-BE49-F238E27FC236}">
                <a16:creationId xmlns:a16="http://schemas.microsoft.com/office/drawing/2014/main" id="{ED5CAD22-F4F0-1C79-E959-4CD33D40648F}"/>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863840" y="3327"/>
            <a:ext cx="1280160" cy="1341948"/>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0" fontAlgn="base" hangingPunct="0">
        <a:spcBef>
          <a:spcPct val="0"/>
        </a:spcBef>
        <a:spcAft>
          <a:spcPct val="0"/>
        </a:spcAft>
        <a:defRPr sz="2400" b="1" kern="1200">
          <a:solidFill>
            <a:schemeClr val="tx2"/>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2pPr>
      <a:lvl3pPr algn="l" rtl="0" eaLnBrk="0" fontAlgn="base" hangingPunct="0">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3pPr>
      <a:lvl4pPr algn="l" rtl="0" eaLnBrk="0" fontAlgn="base" hangingPunct="0">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4pPr>
      <a:lvl5pPr algn="l" rtl="0" eaLnBrk="0" fontAlgn="base" hangingPunct="0">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5pPr>
      <a:lvl6pPr marL="457200" algn="l" rtl="0" fontAlgn="base">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6pPr>
      <a:lvl7pPr marL="914400" algn="l" rtl="0" fontAlgn="base">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7pPr>
      <a:lvl8pPr marL="1371600" algn="l" rtl="0" fontAlgn="base">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8pPr>
      <a:lvl9pPr marL="1828800" algn="l" rtl="0" fontAlgn="base">
        <a:spcBef>
          <a:spcPct val="0"/>
        </a:spcBef>
        <a:spcAft>
          <a:spcPct val="0"/>
        </a:spcAft>
        <a:defRPr sz="2400" b="1">
          <a:solidFill>
            <a:schemeClr val="tx2"/>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2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16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16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3698" name="Rectangle 2">
            <a:extLst>
              <a:ext uri="{FF2B5EF4-FFF2-40B4-BE49-F238E27FC236}">
                <a16:creationId xmlns:a16="http://schemas.microsoft.com/office/drawing/2014/main" id="{2E67C536-C043-8B48-60D2-C0504EBA8E4F}"/>
              </a:ext>
            </a:extLst>
          </p:cNvPr>
          <p:cNvSpPr>
            <a:spLocks noGrp="1" noChangeArrowheads="1"/>
          </p:cNvSpPr>
          <p:nvPr>
            <p:ph type="title"/>
          </p:nvPr>
        </p:nvSpPr>
        <p:spPr bwMode="auto">
          <a:xfrm>
            <a:off x="190500" y="4292600"/>
            <a:ext cx="8953500" cy="579438"/>
          </a:xfrm>
          <a:prstGeom prst="rect">
            <a:avLst/>
          </a:prstGeom>
          <a:noFill/>
          <a:ln>
            <a:noFill/>
          </a:ln>
          <a:effectLst/>
        </p:spPr>
        <p:txBody>
          <a:bodyPr vert="horz" wrap="square" lIns="91440" tIns="45720" rIns="91440" bIns="45720" numCol="1" anchor="t" anchorCtr="0" compatLnSpc="1">
            <a:prstTxWarp prst="textNoShape">
              <a:avLst/>
            </a:prstTxWarp>
            <a:spAutoFit/>
          </a:bodyPr>
          <a:lstStyle/>
          <a:p>
            <a:pPr lvl="0"/>
            <a:r>
              <a:rPr lang="pl-PL" altLang="en-US"/>
              <a:t>Kliknij, aby edytować styl wzorca tytułu</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ransition/>
  <p:txStyles>
    <p:titleStyle>
      <a:lvl1pPr algn="l" rtl="0" eaLnBrk="0" fontAlgn="base" hangingPunct="0">
        <a:spcBef>
          <a:spcPct val="0"/>
        </a:spcBef>
        <a:spcAft>
          <a:spcPct val="0"/>
        </a:spcAft>
        <a:defRPr sz="3200" kern="1200">
          <a:solidFill>
            <a:schemeClr val="tx1"/>
          </a:solidFill>
          <a:effectLst>
            <a:outerShdw blurRad="38100" dist="38100" dir="2700000" algn="tl">
              <a:srgbClr val="C0C0C0"/>
            </a:outerShdw>
          </a:effectLst>
          <a:latin typeface="+mj-lt"/>
          <a:ea typeface="+mj-ea"/>
          <a:cs typeface="+mj-cs"/>
        </a:defRPr>
      </a:lvl1pPr>
      <a:lvl2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2pPr>
      <a:lvl3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3pPr>
      <a:lvl4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4pPr>
      <a:lvl5pPr algn="l" rtl="0" eaLnBrk="0" fontAlgn="base" hangingPunct="0">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5pPr>
      <a:lvl6pPr marL="457200" algn="l" rtl="0" fontAlgn="base">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6pPr>
      <a:lvl7pPr marL="914400" algn="l" rtl="0" fontAlgn="base">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7pPr>
      <a:lvl8pPr marL="1371600" algn="l" rtl="0" fontAlgn="base">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8pPr>
      <a:lvl9pPr marL="1828800" algn="l" rtl="0" fontAlgn="base">
        <a:spcBef>
          <a:spcPct val="0"/>
        </a:spcBef>
        <a:spcAft>
          <a:spcPct val="0"/>
        </a:spcAft>
        <a:defRPr sz="3200">
          <a:solidFill>
            <a:schemeClr val="tx1"/>
          </a:solidFill>
          <a:effectLst>
            <a:outerShdw blurRad="38100" dist="38100" dir="2700000" algn="tl">
              <a:srgbClr val="C0C0C0"/>
            </a:outerShdw>
          </a:effectLst>
          <a:latin typeface="Times New Roman" panose="02020603050405020304" pitchFamily="18" charset="0"/>
          <a:cs typeface="Times New Roman" panose="02020603050405020304" pitchFamily="18" charset="0"/>
        </a:defRPr>
      </a:lvl9pPr>
    </p:titleStyle>
    <p:bodyStyle>
      <a:lvl1pPr marL="342900" indent="-342900" algn="l" rtl="0" eaLnBrk="0" fontAlgn="base" hangingPunct="0">
        <a:spcBef>
          <a:spcPct val="20000"/>
        </a:spcBef>
        <a:spcAft>
          <a:spcPct val="0"/>
        </a:spcAft>
        <a:buClr>
          <a:schemeClr val="tx2"/>
        </a:buClr>
        <a:buSzPct val="70000"/>
        <a:buFont typeface="Wingdings" panose="05000000000000000000" pitchFamily="2" charset="2"/>
        <a:buChar char="l"/>
        <a:defRPr sz="2000" kern="1200">
          <a:solidFill>
            <a:schemeClr val="tx1"/>
          </a:solidFill>
          <a:latin typeface="+mn-lt"/>
          <a:ea typeface="+mn-ea"/>
          <a:cs typeface="+mn-cs"/>
        </a:defRPr>
      </a:lvl1pPr>
      <a:lvl2pPr marL="692150" indent="-347663" algn="l" rtl="0" eaLnBrk="0" fontAlgn="base" hangingPunct="0">
        <a:spcBef>
          <a:spcPct val="20000"/>
        </a:spcBef>
        <a:spcAft>
          <a:spcPct val="0"/>
        </a:spcAft>
        <a:buClr>
          <a:schemeClr val="accent2"/>
        </a:buClr>
        <a:buSzPct val="70000"/>
        <a:buFont typeface="Wingdings" panose="05000000000000000000" pitchFamily="2" charset="2"/>
        <a:buChar char="l"/>
        <a:defRPr kern="1200">
          <a:solidFill>
            <a:schemeClr val="tx1"/>
          </a:solidFill>
          <a:latin typeface="+mn-lt"/>
          <a:ea typeface="+mn-ea"/>
          <a:cs typeface="+mn-cs"/>
        </a:defRPr>
      </a:lvl2pPr>
      <a:lvl3pPr marL="987425" indent="-293688" algn="l" rtl="0" eaLnBrk="0" fontAlgn="base" hangingPunct="0">
        <a:spcBef>
          <a:spcPct val="20000"/>
        </a:spcBef>
        <a:spcAft>
          <a:spcPct val="0"/>
        </a:spcAft>
        <a:buClr>
          <a:schemeClr val="accent1"/>
        </a:buClr>
        <a:buSzPct val="70000"/>
        <a:buFont typeface="Wingdings" panose="05000000000000000000" pitchFamily="2" charset="2"/>
        <a:buChar char="l"/>
        <a:defRPr sz="1600" kern="1200">
          <a:solidFill>
            <a:schemeClr val="tx1"/>
          </a:solidFill>
          <a:latin typeface="+mn-lt"/>
          <a:ea typeface="+mn-ea"/>
          <a:cs typeface="+mn-cs"/>
        </a:defRPr>
      </a:lvl3pPr>
      <a:lvl4pPr marL="1281113" indent="-292100" algn="l" rtl="0" eaLnBrk="0" fontAlgn="base" hangingPunct="0">
        <a:spcBef>
          <a:spcPct val="20000"/>
        </a:spcBef>
        <a:spcAft>
          <a:spcPct val="0"/>
        </a:spcAft>
        <a:buClr>
          <a:schemeClr val="tx2"/>
        </a:buClr>
        <a:buSzPct val="75000"/>
        <a:buFont typeface="Wingdings" panose="05000000000000000000" pitchFamily="2" charset="2"/>
        <a:buChar char="§"/>
        <a:defRPr sz="1600" kern="1200">
          <a:solidFill>
            <a:schemeClr val="tx1"/>
          </a:solidFill>
          <a:latin typeface="+mn-lt"/>
          <a:ea typeface="+mn-ea"/>
          <a:cs typeface="+mn-cs"/>
        </a:defRPr>
      </a:lvl4pPr>
      <a:lvl5pPr marL="1598613" indent="-315913" algn="l" rtl="0" eaLnBrk="0" fontAlgn="base" hangingPunct="0">
        <a:spcBef>
          <a:spcPct val="20000"/>
        </a:spcBef>
        <a:spcAft>
          <a:spcPct val="0"/>
        </a:spcAft>
        <a:buClr>
          <a:schemeClr val="folHlink"/>
        </a:buClr>
        <a:buSzPct val="80000"/>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
            <a:extLst>
              <a:ext uri="{FF2B5EF4-FFF2-40B4-BE49-F238E27FC236}">
                <a16:creationId xmlns:a16="http://schemas.microsoft.com/office/drawing/2014/main" id="{A1800A32-8DCE-ABC3-B283-72BB0B507F79}"/>
              </a:ext>
            </a:extLst>
          </p:cNvPr>
          <p:cNvSpPr>
            <a:spLocks noGrp="1" noChangeArrowheads="1"/>
          </p:cNvSpPr>
          <p:nvPr>
            <p:ph type="subTitle" idx="1"/>
          </p:nvPr>
        </p:nvSpPr>
        <p:spPr>
          <a:xfrm>
            <a:off x="315913" y="3141663"/>
            <a:ext cx="4708525" cy="3171825"/>
          </a:xfrm>
        </p:spPr>
        <p:txBody>
          <a:bodyPr/>
          <a:lstStyle/>
          <a:p>
            <a:pPr eaLnBrk="1" hangingPunct="1"/>
            <a:r>
              <a:rPr lang="pl-PL" altLang="en-US" dirty="0"/>
              <a:t>Historia i duchowość </a:t>
            </a:r>
          </a:p>
          <a:p>
            <a:pPr eaLnBrk="1" hangingPunct="1"/>
            <a:endParaRPr lang="pl-PL" altLang="en-US" dirty="0"/>
          </a:p>
          <a:p>
            <a:pPr eaLnBrk="1" hangingPunct="1"/>
            <a:endParaRPr lang="pl-PL" altLang="en-US" dirty="0"/>
          </a:p>
          <a:p>
            <a:pPr eaLnBrk="1" hangingPunct="1"/>
            <a:r>
              <a:rPr lang="pl-PL" altLang="en-US" dirty="0"/>
              <a:t>Krzysztof </a:t>
            </a:r>
            <a:r>
              <a:rPr lang="pl-PL" altLang="en-US" dirty="0" err="1"/>
              <a:t>Mądel</a:t>
            </a:r>
            <a:r>
              <a:rPr lang="pl-PL" altLang="en-US" dirty="0"/>
              <a:t> SJ</a:t>
            </a:r>
          </a:p>
          <a:p>
            <a:pPr eaLnBrk="1" hangingPunct="1"/>
            <a:r>
              <a:rPr lang="pl-PL" altLang="en-US" dirty="0"/>
              <a:t>http://madel</a:t>
            </a:r>
            <a:r>
              <a:rPr lang="en-US" altLang="en-US" dirty="0"/>
              <a:t>.</a:t>
            </a:r>
            <a:r>
              <a:rPr lang="pl-PL" altLang="en-US" dirty="0"/>
              <a:t>jezuici.pl</a:t>
            </a:r>
          </a:p>
          <a:p>
            <a:pPr eaLnBrk="1" hangingPunct="1"/>
            <a:endParaRPr lang="pl-PL" altLang="en-US" dirty="0"/>
          </a:p>
          <a:p>
            <a:pPr eaLnBrk="1" hangingPunct="1"/>
            <a:r>
              <a:rPr lang="pl-PL" altLang="en-US" dirty="0"/>
              <a:t>Akademia św. Ignacego 2024</a:t>
            </a:r>
            <a:endParaRPr lang="pl-PL" altLang="pl-PL" dirty="0"/>
          </a:p>
        </p:txBody>
      </p:sp>
      <p:sp>
        <p:nvSpPr>
          <p:cNvPr id="16387" name="Rectangle 7">
            <a:extLst>
              <a:ext uri="{FF2B5EF4-FFF2-40B4-BE49-F238E27FC236}">
                <a16:creationId xmlns:a16="http://schemas.microsoft.com/office/drawing/2014/main" id="{E4FB439C-FB38-3CDC-561B-DEEBCDD24DCD}"/>
              </a:ext>
            </a:extLst>
          </p:cNvPr>
          <p:cNvSpPr>
            <a:spLocks noGrp="1" noChangeArrowheads="1"/>
          </p:cNvSpPr>
          <p:nvPr>
            <p:ph type="ctrTitle"/>
          </p:nvPr>
        </p:nvSpPr>
        <p:spPr>
          <a:xfrm>
            <a:off x="315913" y="295275"/>
            <a:ext cx="4743450" cy="2628900"/>
          </a:xfrm>
        </p:spPr>
        <p:txBody>
          <a:bodyPr/>
          <a:lstStyle/>
          <a:p>
            <a:pPr eaLnBrk="1" hangingPunct="1"/>
            <a:r>
              <a:rPr lang="pl-PL" altLang="en-US" dirty="0"/>
              <a:t>Różaniec </a:t>
            </a:r>
            <a:br>
              <a:rPr lang="pl-PL" altLang="en-US" dirty="0"/>
            </a:br>
            <a:r>
              <a:rPr lang="pl-PL" altLang="en-US" dirty="0" err="1"/>
              <a:t>Najśw</a:t>
            </a:r>
            <a:r>
              <a:rPr lang="pl-PL" altLang="en-US" dirty="0"/>
              <a:t>. Marii Panny</a:t>
            </a:r>
            <a:endParaRPr lang="pl-PL" altLang="pl-PL" dirty="0"/>
          </a:p>
        </p:txBody>
      </p:sp>
      <p:sp>
        <p:nvSpPr>
          <p:cNvPr id="16388" name="Rectangle 12">
            <a:extLst>
              <a:ext uri="{FF2B5EF4-FFF2-40B4-BE49-F238E27FC236}">
                <a16:creationId xmlns:a16="http://schemas.microsoft.com/office/drawing/2014/main" id="{3AD18498-3768-5D0A-3561-AA0C42A55464}"/>
              </a:ext>
            </a:extLst>
          </p:cNvPr>
          <p:cNvSpPr>
            <a:spLocks noChangeArrowheads="1"/>
          </p:cNvSpPr>
          <p:nvPr/>
        </p:nvSpPr>
        <p:spPr bwMode="auto">
          <a:xfrm>
            <a:off x="172995" y="6354410"/>
            <a:ext cx="4999080" cy="503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36000" tIns="36000" rIns="36000" bIns="36000" anchor="b">
            <a:spAutoFit/>
          </a:bodyPr>
          <a:lstStyle>
            <a:lvl1pPr algn="ctr">
              <a:spcBef>
                <a:spcPct val="50000"/>
              </a:spcBef>
              <a:defRPr sz="1400">
                <a:solidFill>
                  <a:schemeClr val="tx1"/>
                </a:solidFill>
                <a:latin typeface="Times New Roman" panose="02020603050405020304" pitchFamily="18" charset="0"/>
                <a:cs typeface="Times New Roman" panose="02020603050405020304" pitchFamily="18" charset="0"/>
              </a:defRPr>
            </a:lvl1pPr>
            <a:lvl2pPr marL="742950" indent="-285750" algn="ctr">
              <a:spcBef>
                <a:spcPct val="50000"/>
              </a:spcBef>
              <a:defRPr sz="1400">
                <a:solidFill>
                  <a:schemeClr val="tx1"/>
                </a:solidFill>
                <a:latin typeface="Times New Roman" panose="02020603050405020304" pitchFamily="18" charset="0"/>
                <a:cs typeface="Times New Roman" panose="02020603050405020304" pitchFamily="18" charset="0"/>
              </a:defRPr>
            </a:lvl2pPr>
            <a:lvl3pPr marL="1143000" indent="-228600" algn="ctr">
              <a:spcBef>
                <a:spcPct val="50000"/>
              </a:spcBef>
              <a:defRPr sz="1400">
                <a:solidFill>
                  <a:schemeClr val="tx1"/>
                </a:solidFill>
                <a:latin typeface="Times New Roman" panose="02020603050405020304" pitchFamily="18" charset="0"/>
                <a:cs typeface="Times New Roman" panose="02020603050405020304" pitchFamily="18" charset="0"/>
              </a:defRPr>
            </a:lvl3pPr>
            <a:lvl4pPr marL="1600200" indent="-228600" algn="ctr">
              <a:spcBef>
                <a:spcPct val="50000"/>
              </a:spcBef>
              <a:defRPr sz="1400">
                <a:solidFill>
                  <a:schemeClr val="tx1"/>
                </a:solidFill>
                <a:latin typeface="Times New Roman" panose="02020603050405020304" pitchFamily="18" charset="0"/>
                <a:cs typeface="Times New Roman" panose="02020603050405020304" pitchFamily="18" charset="0"/>
              </a:defRPr>
            </a:lvl4pPr>
            <a:lvl5pPr marL="2057400" indent="-228600" algn="ctr">
              <a:spcBef>
                <a:spcPct val="50000"/>
              </a:spcBef>
              <a:defRPr sz="1400">
                <a:solidFill>
                  <a:schemeClr val="tx1"/>
                </a:solidFill>
                <a:latin typeface="Times New Roman" panose="02020603050405020304" pitchFamily="18" charset="0"/>
                <a:cs typeface="Times New Roman" panose="02020603050405020304" pitchFamily="18" charset="0"/>
              </a:defRPr>
            </a:lvl5pPr>
            <a:lvl6pPr marL="25146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6pPr>
            <a:lvl7pPr marL="29718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7pPr>
            <a:lvl8pPr marL="34290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8pPr>
            <a:lvl9pPr marL="3886200" indent="-228600" algn="ctr" eaLnBrk="0" fontAlgn="base" hangingPunct="0">
              <a:spcBef>
                <a:spcPct val="50000"/>
              </a:spcBef>
              <a:spcAft>
                <a:spcPct val="0"/>
              </a:spcAft>
              <a:defRPr sz="1400">
                <a:solidFill>
                  <a:schemeClr val="tx1"/>
                </a:solidFill>
                <a:latin typeface="Times New Roman" panose="02020603050405020304" pitchFamily="18" charset="0"/>
                <a:cs typeface="Times New Roman" panose="02020603050405020304" pitchFamily="18" charset="0"/>
              </a:defRPr>
            </a:lvl9pPr>
          </a:lstStyle>
          <a:p>
            <a:pPr algn="r" fontAlgn="base"/>
            <a:r>
              <a:rPr lang="en-US" altLang="pl-PL" dirty="0"/>
              <a:t>Bartolomé Esteban</a:t>
            </a:r>
            <a:r>
              <a:rPr lang="pl-PL" altLang="pl-PL" dirty="0"/>
              <a:t> Murillo, </a:t>
            </a:r>
            <a:r>
              <a:rPr lang="pl-PL" altLang="pl-PL" dirty="0" err="1"/>
              <a:t>Najśw</a:t>
            </a:r>
            <a:r>
              <a:rPr lang="pl-PL" altLang="pl-PL" dirty="0"/>
              <a:t>. Panna Różańcowa, 1650-1655, olej na płótnie, </a:t>
            </a:r>
            <a:r>
              <a:rPr lang="pl-PL" altLang="pl-PL" dirty="0" err="1"/>
              <a:t>Museo</a:t>
            </a:r>
            <a:r>
              <a:rPr lang="pl-PL" altLang="pl-PL" dirty="0"/>
              <a:t> </a:t>
            </a:r>
            <a:r>
              <a:rPr lang="pl-PL" altLang="pl-PL" dirty="0" err="1"/>
              <a:t>Nacional</a:t>
            </a:r>
            <a:r>
              <a:rPr lang="pl-PL" altLang="pl-PL" dirty="0"/>
              <a:t> del Prado.</a:t>
            </a:r>
            <a:endParaRPr lang="en-US" altLang="pl-PL"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547EF3-87BA-B3B1-6CE0-7410A25D0F64}"/>
              </a:ext>
            </a:extLst>
          </p:cNvPr>
          <p:cNvSpPr>
            <a:spLocks noGrp="1"/>
          </p:cNvSpPr>
          <p:nvPr>
            <p:ph type="title"/>
          </p:nvPr>
        </p:nvSpPr>
        <p:spPr/>
        <p:txBody>
          <a:bodyPr/>
          <a:lstStyle/>
          <a:p>
            <a:r>
              <a:rPr lang="pl-PL" dirty="0"/>
              <a:t>Metody odmawiania różańca wg św. Ludwika</a:t>
            </a:r>
          </a:p>
        </p:txBody>
      </p:sp>
      <p:sp>
        <p:nvSpPr>
          <p:cNvPr id="3" name="Symbol zastępczy zawartości 2">
            <a:extLst>
              <a:ext uri="{FF2B5EF4-FFF2-40B4-BE49-F238E27FC236}">
                <a16:creationId xmlns:a16="http://schemas.microsoft.com/office/drawing/2014/main" id="{87B6E76D-EF74-1889-1DF6-707D02219105}"/>
              </a:ext>
            </a:extLst>
          </p:cNvPr>
          <p:cNvSpPr>
            <a:spLocks noGrp="1"/>
          </p:cNvSpPr>
          <p:nvPr>
            <p:ph idx="1"/>
          </p:nvPr>
        </p:nvSpPr>
        <p:spPr>
          <a:xfrm>
            <a:off x="192088" y="1626031"/>
            <a:ext cx="8772525" cy="5231969"/>
          </a:xfrm>
        </p:spPr>
        <p:txBody>
          <a:bodyPr/>
          <a:lstStyle/>
          <a:p>
            <a:pPr marL="0" indent="0">
              <a:buNone/>
            </a:pPr>
            <a:r>
              <a:rPr lang="pl-PL" b="1" dirty="0"/>
              <a:t>św. Ludwik-Maria </a:t>
            </a:r>
            <a:r>
              <a:rPr lang="pl-PL" b="1" dirty="0" err="1"/>
              <a:t>Grignion</a:t>
            </a:r>
            <a:r>
              <a:rPr lang="pl-PL" b="1" dirty="0"/>
              <a:t> de </a:t>
            </a:r>
            <a:r>
              <a:rPr lang="pl-PL" b="1" dirty="0" err="1"/>
              <a:t>Montfort</a:t>
            </a:r>
            <a:r>
              <a:rPr lang="pl-PL" b="1" dirty="0"/>
              <a:t> </a:t>
            </a:r>
            <a:r>
              <a:rPr lang="pl-PL" dirty="0"/>
              <a:t>(1673-1716) w </a:t>
            </a:r>
            <a:r>
              <a:rPr lang="pl-PL" i="1" dirty="0"/>
              <a:t>Tajemnicy Różańca Świętego </a:t>
            </a:r>
            <a:r>
              <a:rPr lang="pl-PL" dirty="0"/>
              <a:t>podał dwie metody odmawiania różańca. Trzecią metodę przeznaczoną dla zgromadzenia Córek Mądrości, która łączy wskazania dwóch pierwszych metod, ze względu na brak rękopisu, przedstawiony w takim brzmieniu, jakie znajdujemy w </a:t>
            </a:r>
            <a:r>
              <a:rPr lang="pl-PL" i="1" dirty="0"/>
              <a:t>Instrukcjach Duchowych </a:t>
            </a:r>
            <a:r>
              <a:rPr lang="pl-PL" dirty="0"/>
              <a:t>adresowanych do Córek Mądrości, wraz z modlitwami i </a:t>
            </a:r>
            <a:r>
              <a:rPr lang="pl-PL" i="1" dirty="0"/>
              <a:t>Ćwiczeniami pobożności </a:t>
            </a:r>
            <a:r>
              <a:rPr lang="pl-PL" dirty="0"/>
              <a:t>(wyd. 1761, rozdz. IV, ss. 31-41). W trzeciej części </a:t>
            </a:r>
            <a:r>
              <a:rPr lang="pl-PL" i="1" dirty="0"/>
              <a:t>Księgi Kazań </a:t>
            </a:r>
            <a:r>
              <a:rPr lang="pl-PL" dirty="0"/>
              <a:t>zawarł dwie kolejne metody odmawiania różańca.</a:t>
            </a:r>
          </a:p>
          <a:p>
            <a:pPr marL="0" indent="0">
              <a:buNone/>
            </a:pPr>
            <a:r>
              <a:rPr lang="pl-PL" sz="1600" dirty="0"/>
              <a:t>Urodził się 31 I 1673 w </a:t>
            </a:r>
            <a:r>
              <a:rPr lang="pl-PL" sz="1600" dirty="0" err="1"/>
              <a:t>Monfort</a:t>
            </a:r>
            <a:r>
              <a:rPr lang="pl-PL" sz="1600" dirty="0"/>
              <a:t>-La </a:t>
            </a:r>
            <a:r>
              <a:rPr lang="pl-PL" sz="1600" dirty="0" err="1"/>
              <a:t>Cane</a:t>
            </a:r>
            <a:r>
              <a:rPr lang="pl-PL" sz="1600" dirty="0"/>
              <a:t> we Francji. Uczęszczał do szkoły prowadzonej przez jezuitów w </a:t>
            </a:r>
            <a:r>
              <a:rPr lang="pl-PL" sz="1600" dirty="0" err="1"/>
              <a:t>Rennes</a:t>
            </a:r>
            <a:r>
              <a:rPr lang="pl-PL" sz="1600" dirty="0"/>
              <a:t>. Teologię studiował w Paryżu, gdzie w 5 VI 1700 przyjął święcenia kapłańskie. Przełożeni posłali go z misją ewangelizacyjną do Nantes i Poitiers, w Poitiers był kapelanem szpitalnym. Złożywszy śluby ubóstwa poświęcił się pracy ubogim. W 1703 założył z Marią Luizą Trichet zgromadzenie Córek Mądrości (</a:t>
            </a:r>
            <a:r>
              <a:rPr lang="pl-PL" sz="1600" i="1" dirty="0" err="1"/>
              <a:t>Filles</a:t>
            </a:r>
            <a:r>
              <a:rPr lang="pl-PL" sz="1600" i="1" dirty="0"/>
              <a:t> de la </a:t>
            </a:r>
            <a:r>
              <a:rPr lang="pl-PL" sz="1600" i="1" dirty="0" err="1"/>
              <a:t>Sagesse</a:t>
            </a:r>
            <a:r>
              <a:rPr lang="pl-PL" sz="1600" i="1" dirty="0"/>
              <a:t> </a:t>
            </a:r>
            <a:r>
              <a:rPr lang="pl-PL" sz="1600" i="1" dirty="0" err="1"/>
              <a:t>Divine</a:t>
            </a:r>
            <a:r>
              <a:rPr lang="pl-PL" sz="1600" dirty="0"/>
              <a:t>), których misja polegała na pomocy dzieciom z ubogich rodzin. 6 VI 1706 został przyjęty przez papieża Klemensa XI, który utwierdził go w wyborze pracy misjonarskiej. Był kaznodzieją głównie w zachodniej Francji. Owocem tej misji było założenie wspólnoty Księży Misjonarzy z Towarzystwa Maryi (</a:t>
            </a:r>
            <a:r>
              <a:rPr lang="pl-PL" sz="1600" i="1" dirty="0" err="1"/>
              <a:t>Compagne</a:t>
            </a:r>
            <a:r>
              <a:rPr lang="pl-PL" sz="1600" i="1" dirty="0"/>
              <a:t> de Marie</a:t>
            </a:r>
            <a:r>
              <a:rPr lang="pl-PL" sz="1600" dirty="0"/>
              <a:t>), dla których w 1713 napisał regułę. Był autorem niezliczonej liczby kantyków. Jego najsłynniejszym dziełem był </a:t>
            </a:r>
            <a:r>
              <a:rPr lang="pl-PL" sz="1600" i="1" dirty="0"/>
              <a:t>Traktat o prawdziwym nabożeństwie do Najświętszej Maryi Panny</a:t>
            </a:r>
            <a:r>
              <a:rPr lang="pl-PL" sz="1600" dirty="0"/>
              <a:t>. Zmarł wycieńczony pracą i postami 28 kwietnia 1716 w Saint-Laurent-sur-</a:t>
            </a:r>
            <a:r>
              <a:rPr lang="pl-PL" sz="1600" dirty="0" err="1"/>
              <a:t>Sèvre</a:t>
            </a:r>
            <a:r>
              <a:rPr lang="pl-PL" sz="1600" dirty="0"/>
              <a:t>, </a:t>
            </a:r>
            <a:r>
              <a:rPr lang="pl-PL" sz="1600" dirty="0" err="1"/>
              <a:t>Wandeia</a:t>
            </a:r>
            <a:r>
              <a:rPr lang="pl-PL" sz="1600" dirty="0"/>
              <a:t>. Beatyfikowany przez papieża Leona XIII w 1888, kanonizowany przez papieża Piusa XII 20 VII 1947.</a:t>
            </a:r>
          </a:p>
        </p:txBody>
      </p:sp>
      <p:pic>
        <p:nvPicPr>
          <p:cNvPr id="31746" name="Picture 2">
            <a:extLst>
              <a:ext uri="{FF2B5EF4-FFF2-40B4-BE49-F238E27FC236}">
                <a16:creationId xmlns:a16="http://schemas.microsoft.com/office/drawing/2014/main" id="{67D152B8-3A8F-B822-1D3F-7D9667E00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09470" y="0"/>
            <a:ext cx="1334530" cy="1626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0978001"/>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918B6C-0309-D6FD-EAA2-F425B13A4FDF}"/>
              </a:ext>
            </a:extLst>
          </p:cNvPr>
          <p:cNvSpPr>
            <a:spLocks noGrp="1"/>
          </p:cNvSpPr>
          <p:nvPr>
            <p:ph type="title"/>
          </p:nvPr>
        </p:nvSpPr>
        <p:spPr/>
        <p:txBody>
          <a:bodyPr/>
          <a:lstStyle/>
          <a:p>
            <a:r>
              <a:rPr lang="pl-PL" dirty="0"/>
              <a:t>Metoda pierwsza</a:t>
            </a:r>
          </a:p>
        </p:txBody>
      </p:sp>
      <p:sp>
        <p:nvSpPr>
          <p:cNvPr id="3" name="Symbol zastępczy zawartości 2">
            <a:extLst>
              <a:ext uri="{FF2B5EF4-FFF2-40B4-BE49-F238E27FC236}">
                <a16:creationId xmlns:a16="http://schemas.microsoft.com/office/drawing/2014/main" id="{9695F099-50B2-CC03-9EA2-597FFE8F2928}"/>
              </a:ext>
            </a:extLst>
          </p:cNvPr>
          <p:cNvSpPr>
            <a:spLocks noGrp="1"/>
          </p:cNvSpPr>
          <p:nvPr>
            <p:ph idx="1"/>
          </p:nvPr>
        </p:nvSpPr>
        <p:spPr>
          <a:xfrm>
            <a:off x="192088" y="1417944"/>
            <a:ext cx="8951912" cy="5440055"/>
          </a:xfrm>
        </p:spPr>
        <p:txBody>
          <a:bodyPr/>
          <a:lstStyle/>
          <a:p>
            <a:pPr marL="0" indent="0">
              <a:buNone/>
            </a:pPr>
            <a:r>
              <a:rPr lang="pl-PL" i="1" dirty="0"/>
              <a:t>Przybądź, Duchu Święty...</a:t>
            </a:r>
            <a:endParaRPr lang="pl-PL" dirty="0"/>
          </a:p>
          <a:p>
            <a:pPr marL="0" indent="0">
              <a:buNone/>
            </a:pPr>
            <a:r>
              <a:rPr lang="pl-PL" b="1" dirty="0"/>
              <a:t>Ofiarowanie Różańca – Intencja ogólna:</a:t>
            </a:r>
          </a:p>
          <a:p>
            <a:pPr marL="0" indent="0">
              <a:buNone/>
            </a:pPr>
            <a:r>
              <a:rPr lang="pl-PL" i="1" dirty="0"/>
              <a:t>Łączę się ze wszystkimi Świętymi w Niebie, wszystkimi sprawiedliwymi na ziemi; łączę się z Tobą, mój Jezu, aby godnie wielbić Twoją świętą Matkę i Ciebie w Niej i poprzez Nią. Wyrzekam się każdego roztargnienia, jakie może na mnie przyjść podczas odmawiania tego Różańca.</a:t>
            </a:r>
          </a:p>
          <a:p>
            <a:pPr marL="0" indent="0">
              <a:buNone/>
            </a:pPr>
            <a:r>
              <a:rPr lang="pl-PL" i="1" dirty="0"/>
              <a:t>Najświętsza Panno, ofiarujemy Ci modlitwę Credo, aby uczcić Twoją wiarę na ziemi i prosić o Twoje wstawiennictwo.</a:t>
            </a:r>
          </a:p>
          <a:p>
            <a:pPr marL="0" indent="0">
              <a:buNone/>
            </a:pPr>
            <a:r>
              <a:rPr lang="pl-PL" i="1" dirty="0"/>
              <a:t>Panie, ofiarujemy Ci to Ojcze nasz, aby adorować Cię w Twej jedności i rozpoznać, że Ty jesteś Początkiem i Końcem wszystkich rzeczy.</a:t>
            </a:r>
          </a:p>
          <a:p>
            <a:pPr marL="0" indent="0">
              <a:buNone/>
            </a:pPr>
            <a:r>
              <a:rPr lang="pl-PL" i="1" dirty="0"/>
              <a:t>Przenajświętsza Trójco, ofiarujemy Ci te trzy Zdrowaś, Maryjo, aby dziękować Ci za wszystkie łaski, wyświadczone Maryi oraz nam - za Jej wstawiennictwem.</a:t>
            </a:r>
            <a:r>
              <a:rPr lang="pl-PL" dirty="0"/>
              <a:t> </a:t>
            </a:r>
          </a:p>
          <a:p>
            <a:pPr marL="0" indent="0">
              <a:buNone/>
            </a:pPr>
            <a:r>
              <a:rPr lang="pl-PL" b="1" dirty="0"/>
              <a:t>Ojcze nasz, trzy Zdrowaś, Maryjo, Chwała Ojcu, itd.</a:t>
            </a:r>
          </a:p>
        </p:txBody>
      </p:sp>
      <p:sp>
        <p:nvSpPr>
          <p:cNvPr id="4" name="pole tekstowe 3">
            <a:extLst>
              <a:ext uri="{FF2B5EF4-FFF2-40B4-BE49-F238E27FC236}">
                <a16:creationId xmlns:a16="http://schemas.microsoft.com/office/drawing/2014/main" id="{EE770B8E-5051-6406-4197-48E937568F75}"/>
              </a:ext>
            </a:extLst>
          </p:cNvPr>
          <p:cNvSpPr txBox="1"/>
          <p:nvPr/>
        </p:nvSpPr>
        <p:spPr>
          <a:xfrm>
            <a:off x="166688" y="653509"/>
            <a:ext cx="7667496" cy="646331"/>
          </a:xfrm>
          <a:prstGeom prst="rect">
            <a:avLst/>
          </a:prstGeom>
          <a:noFill/>
        </p:spPr>
        <p:txBody>
          <a:bodyPr wrap="square" rtlCol="0">
            <a:spAutoFit/>
          </a:bodyPr>
          <a:lstStyle/>
          <a:p>
            <a:r>
              <a:rPr lang="pl-PL" sz="1800" dirty="0"/>
              <a:t>„Metody odmawiania Różańca świętego o uproszenie łaski poznania życia, męki i chwały Jezusa i Maryi”</a:t>
            </a:r>
            <a:endParaRPr lang="pl-PL" dirty="0"/>
          </a:p>
        </p:txBody>
      </p:sp>
    </p:spTree>
    <p:extLst>
      <p:ext uri="{BB962C8B-B14F-4D97-AF65-F5344CB8AC3E}">
        <p14:creationId xmlns:p14="http://schemas.microsoft.com/office/powerpoint/2010/main" val="131088443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F8DC0DB-D9B2-7D4E-E1DE-E979A5CE7229}"/>
              </a:ext>
            </a:extLst>
          </p:cNvPr>
          <p:cNvSpPr>
            <a:spLocks noGrp="1"/>
          </p:cNvSpPr>
          <p:nvPr>
            <p:ph type="title"/>
          </p:nvPr>
        </p:nvSpPr>
        <p:spPr/>
        <p:txBody>
          <a:bodyPr/>
          <a:lstStyle/>
          <a:p>
            <a:r>
              <a:rPr lang="pl-PL" dirty="0"/>
              <a:t>Metoda pierwsza</a:t>
            </a:r>
          </a:p>
        </p:txBody>
      </p:sp>
      <p:sp>
        <p:nvSpPr>
          <p:cNvPr id="3" name="Symbol zastępczy zawartości 2">
            <a:extLst>
              <a:ext uri="{FF2B5EF4-FFF2-40B4-BE49-F238E27FC236}">
                <a16:creationId xmlns:a16="http://schemas.microsoft.com/office/drawing/2014/main" id="{B21B5993-68DE-4FD5-AAEA-672BC1BF6666}"/>
              </a:ext>
            </a:extLst>
          </p:cNvPr>
          <p:cNvSpPr>
            <a:spLocks noGrp="1"/>
          </p:cNvSpPr>
          <p:nvPr>
            <p:ph idx="1"/>
          </p:nvPr>
        </p:nvSpPr>
        <p:spPr>
          <a:xfrm>
            <a:off x="192088" y="777875"/>
            <a:ext cx="8951912" cy="6080125"/>
          </a:xfrm>
        </p:spPr>
        <p:txBody>
          <a:bodyPr/>
          <a:lstStyle/>
          <a:p>
            <a:pPr marL="0" indent="0">
              <a:buNone/>
            </a:pPr>
            <a:r>
              <a:rPr lang="pl-PL" dirty="0"/>
              <a:t>Poświęcenie poszczególnych dziesiątek</a:t>
            </a:r>
          </a:p>
          <a:p>
            <a:pPr marL="0" indent="0">
              <a:buNone/>
            </a:pPr>
            <a:r>
              <a:rPr lang="pl-PL" b="1" dirty="0"/>
              <a:t>Tajemnice Radosne</a:t>
            </a:r>
          </a:p>
          <a:p>
            <a:pPr marL="0" indent="0">
              <a:buNone/>
            </a:pPr>
            <a:r>
              <a:rPr lang="pl-PL" b="1" dirty="0"/>
              <a:t>Przed pierwszą dziesiątką: </a:t>
            </a:r>
            <a:r>
              <a:rPr lang="pl-PL" i="1" dirty="0"/>
              <a:t>Panie Jezu, ofiarujemy Ci tę pierwszą dziesiątkę, ku czci Tajemnicy Twego Wcielenia, a poprzez tę Tajemnicę i wstawiennictwo Twej Najświętszej Matki, prosimy Cię o głęboką pokorę serca. </a:t>
            </a:r>
          </a:p>
          <a:p>
            <a:pPr marL="0" indent="0">
              <a:buNone/>
            </a:pPr>
            <a:r>
              <a:rPr lang="pl-PL" b="1" dirty="0"/>
              <a:t>Ojcze nasz, dziesięć Zdrowaś, Maryjo, Chwała Ojcu.</a:t>
            </a:r>
          </a:p>
          <a:p>
            <a:pPr marL="0" indent="0">
              <a:buNone/>
            </a:pPr>
            <a:r>
              <a:rPr lang="pl-PL" i="1" dirty="0"/>
              <a:t>Łasko Tajemnicy Wcielenia, spłyń do mojej duszy i uczyń ją prawdziwie pokorną.</a:t>
            </a:r>
          </a:p>
          <a:p>
            <a:pPr marL="0" indent="0">
              <a:buNone/>
            </a:pPr>
            <a:r>
              <a:rPr lang="pl-PL" b="1" dirty="0"/>
              <a:t>Przed drugą dziesiątką:</a:t>
            </a:r>
            <a:r>
              <a:rPr lang="pl-PL" dirty="0"/>
              <a:t> </a:t>
            </a:r>
            <a:r>
              <a:rPr lang="pl-PL" i="1" dirty="0"/>
              <a:t>Panie Jezu, ofiarujemy Ci tę drugą dziesiątkę, ku czci Nawiedzenia przez Twoją Najświętszą Matkę Jej kuzynki Elżbiety, a poprzez tę Tajemnicę i wstawiennictwo Maryi, prosimy Cię o doskonałą miłość wobec naszych bliźnich. </a:t>
            </a:r>
          </a:p>
          <a:p>
            <a:pPr marL="0" indent="0">
              <a:buNone/>
            </a:pPr>
            <a:r>
              <a:rPr lang="pl-PL" i="1" dirty="0"/>
              <a:t>Łasko Tajemnicy Nawiedzenia, spłyń do mojej duszy i uczyń ją prawdziwie kochającą.</a:t>
            </a:r>
          </a:p>
          <a:p>
            <a:pPr marL="0" indent="0">
              <a:buNone/>
            </a:pPr>
            <a:r>
              <a:rPr lang="pl-PL" b="1" dirty="0"/>
              <a:t>Przed trzecią dziesiątką:</a:t>
            </a:r>
            <a:r>
              <a:rPr lang="pl-PL" dirty="0"/>
              <a:t> </a:t>
            </a:r>
            <a:r>
              <a:rPr lang="pl-PL" i="1" dirty="0"/>
              <a:t>Dzieciątko Jezus, ofiarujemy Ci tę trzecia dziesiątkę, ku czci Twego Świętego Narodzenia, a poprzez tę Tajemnicę i wstawiennictwo Twej Najświętszej Matki, prosimy Cię byśmy oderwali się od dóbr tego świata a umiłowali ubóstwo i ubogich. </a:t>
            </a:r>
            <a:endParaRPr lang="pl-PL" b="1" i="1" dirty="0"/>
          </a:p>
          <a:p>
            <a:pPr marL="0" indent="0">
              <a:buNone/>
            </a:pPr>
            <a:r>
              <a:rPr lang="pl-PL" i="1" dirty="0"/>
              <a:t>Łasko Tajemnicy Narodzenia, spłyń do mojej duszy i uczyń ją ubogą.</a:t>
            </a:r>
          </a:p>
        </p:txBody>
      </p:sp>
    </p:spTree>
    <p:extLst>
      <p:ext uri="{BB962C8B-B14F-4D97-AF65-F5344CB8AC3E}">
        <p14:creationId xmlns:p14="http://schemas.microsoft.com/office/powerpoint/2010/main" val="349924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7351051-B63E-8B85-3762-CC5ACBDB8DD6}"/>
              </a:ext>
            </a:extLst>
          </p:cNvPr>
          <p:cNvSpPr>
            <a:spLocks noGrp="1"/>
          </p:cNvSpPr>
          <p:nvPr>
            <p:ph type="title"/>
          </p:nvPr>
        </p:nvSpPr>
        <p:spPr/>
        <p:txBody>
          <a:bodyPr/>
          <a:lstStyle/>
          <a:p>
            <a:r>
              <a:rPr lang="pl-PL" dirty="0"/>
              <a:t>Metoda pierwsza</a:t>
            </a:r>
          </a:p>
        </p:txBody>
      </p:sp>
      <p:sp>
        <p:nvSpPr>
          <p:cNvPr id="3" name="Symbol zastępczy zawartości 2">
            <a:extLst>
              <a:ext uri="{FF2B5EF4-FFF2-40B4-BE49-F238E27FC236}">
                <a16:creationId xmlns:a16="http://schemas.microsoft.com/office/drawing/2014/main" id="{79079BBA-2F32-C0CA-E657-0E850A5483F6}"/>
              </a:ext>
            </a:extLst>
          </p:cNvPr>
          <p:cNvSpPr>
            <a:spLocks noGrp="1"/>
          </p:cNvSpPr>
          <p:nvPr>
            <p:ph idx="1"/>
          </p:nvPr>
        </p:nvSpPr>
        <p:spPr>
          <a:xfrm>
            <a:off x="192088" y="777875"/>
            <a:ext cx="8951912" cy="6080125"/>
          </a:xfrm>
          <a:solidFill>
            <a:schemeClr val="bg1">
              <a:alpha val="80000"/>
            </a:schemeClr>
          </a:solidFill>
        </p:spPr>
        <p:txBody>
          <a:bodyPr/>
          <a:lstStyle/>
          <a:p>
            <a:pPr marL="0" indent="0">
              <a:buNone/>
            </a:pPr>
            <a:r>
              <a:rPr lang="pl-PL" b="1" dirty="0"/>
              <a:t>Przed czwartą dziesiątką:</a:t>
            </a:r>
            <a:r>
              <a:rPr lang="pl-PL" dirty="0"/>
              <a:t> </a:t>
            </a:r>
            <a:r>
              <a:rPr lang="pl-PL" i="1" dirty="0"/>
              <a:t>Panie Jezu, ofiarujemy Ci tę czwartą dziesiątkę, ku czci Twego Ofiarowania w świątyni przez ręce Maryi, a poprzez tę Tajemnicę i wstawiennictwo Twej Najświętszej Matki, prosimy Cię o dar mądrości oraz czystości serca i ciała. </a:t>
            </a:r>
          </a:p>
          <a:p>
            <a:pPr marL="0" indent="0">
              <a:buNone/>
            </a:pPr>
            <a:r>
              <a:rPr lang="pl-PL" i="1" dirty="0"/>
              <a:t>Łasko Tajemnicy Oczyszczenia, spłyń do mojej duszy i uczyń ją prawdziwie mądrą i prawdziwie czystą.</a:t>
            </a:r>
          </a:p>
          <a:p>
            <a:pPr marL="0" indent="0">
              <a:buNone/>
            </a:pPr>
            <a:r>
              <a:rPr lang="pl-PL" b="1" dirty="0"/>
              <a:t>Przed piątą dziesiątką:</a:t>
            </a:r>
            <a:r>
              <a:rPr lang="pl-PL" dirty="0"/>
              <a:t> </a:t>
            </a:r>
            <a:r>
              <a:rPr lang="pl-PL" i="1" dirty="0"/>
              <a:t>Panie Jezu, ofiarujemy Ci tę piątą dziesiątkę, ku czci Twego Odnalezienia przez Maryję wśród uczonych, po tym jak Cię zgubiła, a poprzez tę Tajemnicę i wstawiennictwo Twej Najświętszej Matki prosimy Cię o nasze nawrócenie, a także o nawrócenie grzeszników, heretyków, schizmatyków i bałwochwalców. </a:t>
            </a:r>
          </a:p>
          <a:p>
            <a:pPr marL="0" indent="0">
              <a:buNone/>
            </a:pPr>
            <a:r>
              <a:rPr lang="pl-PL" i="1" dirty="0"/>
              <a:t>Łasko Odnalezienia Jezusa w świątyni, spłyń do mojej duszy i spraw, by ona prawdziwie się nawróciła.</a:t>
            </a:r>
          </a:p>
        </p:txBody>
      </p:sp>
    </p:spTree>
    <p:extLst>
      <p:ext uri="{BB962C8B-B14F-4D97-AF65-F5344CB8AC3E}">
        <p14:creationId xmlns:p14="http://schemas.microsoft.com/office/powerpoint/2010/main" val="339296993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E1F5F2-EEB7-E1A5-A050-528279EE043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424664B-B000-0656-E337-55EDB64833CE}"/>
              </a:ext>
            </a:extLst>
          </p:cNvPr>
          <p:cNvSpPr>
            <a:spLocks noGrp="1"/>
          </p:cNvSpPr>
          <p:nvPr>
            <p:ph type="title"/>
          </p:nvPr>
        </p:nvSpPr>
        <p:spPr/>
        <p:txBody>
          <a:bodyPr/>
          <a:lstStyle/>
          <a:p>
            <a:r>
              <a:rPr lang="pl-PL" dirty="0"/>
              <a:t>Metoda pierwsza</a:t>
            </a:r>
          </a:p>
        </p:txBody>
      </p:sp>
      <p:sp>
        <p:nvSpPr>
          <p:cNvPr id="3" name="Symbol zastępczy zawartości 2">
            <a:extLst>
              <a:ext uri="{FF2B5EF4-FFF2-40B4-BE49-F238E27FC236}">
                <a16:creationId xmlns:a16="http://schemas.microsoft.com/office/drawing/2014/main" id="{786CA138-09CD-C02F-CC3D-6BA82CDDFE8A}"/>
              </a:ext>
            </a:extLst>
          </p:cNvPr>
          <p:cNvSpPr>
            <a:spLocks noGrp="1"/>
          </p:cNvSpPr>
          <p:nvPr>
            <p:ph idx="1"/>
          </p:nvPr>
        </p:nvSpPr>
        <p:spPr>
          <a:xfrm>
            <a:off x="192088" y="580768"/>
            <a:ext cx="8951912" cy="6277231"/>
          </a:xfrm>
          <a:solidFill>
            <a:schemeClr val="bg1">
              <a:alpha val="75000"/>
            </a:schemeClr>
          </a:solidFill>
        </p:spPr>
        <p:txBody>
          <a:bodyPr/>
          <a:lstStyle/>
          <a:p>
            <a:pPr marL="0" indent="0">
              <a:spcBef>
                <a:spcPts val="0"/>
              </a:spcBef>
              <a:buNone/>
            </a:pPr>
            <a:r>
              <a:rPr lang="pl-PL" sz="1700" b="1" dirty="0"/>
              <a:t>Tajemnice bolesne</a:t>
            </a:r>
          </a:p>
          <a:p>
            <a:pPr marL="0" indent="0">
              <a:spcBef>
                <a:spcPts val="0"/>
              </a:spcBef>
              <a:buNone/>
            </a:pPr>
            <a:r>
              <a:rPr lang="pl-PL" sz="1700" b="1" dirty="0"/>
              <a:t>6.</a:t>
            </a:r>
            <a:r>
              <a:rPr lang="pl-PL" sz="1700" dirty="0"/>
              <a:t> </a:t>
            </a:r>
            <a:r>
              <a:rPr lang="pl-PL" sz="1700" i="1" dirty="0"/>
              <a:t>Panie Jezu, ofiarujemy Ci tę szóstą dziesiątkę, ku czci Twej Modlitwy w Ogrodzie Oliwnym, a poprzez tę Tajemnicę i wstawiennictwo Twej Najświętszej Matki, prosimy Cię o żal doskonały za nasze grzechy i doskonałe poddanie się Twej świętej woli.</a:t>
            </a:r>
          </a:p>
          <a:p>
            <a:pPr marL="0" indent="0">
              <a:spcBef>
                <a:spcPts val="0"/>
              </a:spcBef>
              <a:buNone/>
            </a:pPr>
            <a:r>
              <a:rPr lang="pl-PL" sz="1700" i="1" dirty="0"/>
              <a:t>Łasko Jezusowej agonii, spłyń do mojej duszy, obudź w niej prawdziwy żal za grzechy i uczyń ją prawdziwie poddaną woli Boga.</a:t>
            </a:r>
          </a:p>
          <a:p>
            <a:pPr marL="0" indent="0">
              <a:spcBef>
                <a:spcPts val="0"/>
              </a:spcBef>
              <a:buNone/>
            </a:pPr>
            <a:r>
              <a:rPr lang="pl-PL" sz="1700" b="1" dirty="0"/>
              <a:t>7. </a:t>
            </a:r>
            <a:r>
              <a:rPr lang="pl-PL" sz="1700" i="1" dirty="0"/>
              <a:t>Panie Jezu, ofiarujemy Ci tę siódmą dziesiątkę ku czci Twego krwawego Biczowania, a poprzez tę Tajemnicę i wstawiennictwo Twej Najświętszej Matki prosimy Cię o doskonałe umartwienie naszych zmysłów. </a:t>
            </a:r>
          </a:p>
          <a:p>
            <a:pPr marL="0" indent="0">
              <a:spcBef>
                <a:spcPts val="0"/>
              </a:spcBef>
              <a:buNone/>
            </a:pPr>
            <a:r>
              <a:rPr lang="pl-PL" sz="1700" i="1" dirty="0"/>
              <a:t>Łasko Tajemnicy Biczowania Jezusa, spłyń do mojej duszy i uczyń ją prawdziwie umartwioną.</a:t>
            </a:r>
          </a:p>
          <a:p>
            <a:pPr marL="0" indent="0">
              <a:spcBef>
                <a:spcPts val="0"/>
              </a:spcBef>
              <a:buNone/>
            </a:pPr>
            <a:r>
              <a:rPr lang="pl-PL" sz="1700" b="1" dirty="0"/>
              <a:t>8. </a:t>
            </a:r>
            <a:r>
              <a:rPr lang="pl-PL" sz="1700" i="1" dirty="0"/>
              <a:t>Panie Jezu, ofiarujemy Ci tę ósmą dziesiątkę ku czci okrutnego Ukoronowania Ciebie Cierniem, a poprzez tę Tajemnicę i wstawiennictwo Twej Najświętszej Matki, prosimy Cię o wielką pogardę dla świata.</a:t>
            </a:r>
          </a:p>
          <a:p>
            <a:pPr marL="0" indent="0">
              <a:spcBef>
                <a:spcPts val="0"/>
              </a:spcBef>
              <a:buNone/>
            </a:pPr>
            <a:r>
              <a:rPr lang="pl-PL" sz="1700" i="1" dirty="0"/>
              <a:t>Łasko Tajemnicy Ukoronowania Jezusa Cierniem, spłyń do mojej duszy i spraw, by prawdziwie odwróciła się od świata.</a:t>
            </a:r>
          </a:p>
          <a:p>
            <a:pPr marL="0" indent="0">
              <a:spcBef>
                <a:spcPts val="0"/>
              </a:spcBef>
              <a:buNone/>
            </a:pPr>
            <a:r>
              <a:rPr lang="pl-PL" sz="1700" b="1" dirty="0"/>
              <a:t>9.</a:t>
            </a:r>
            <a:r>
              <a:rPr lang="pl-PL" sz="1700" dirty="0"/>
              <a:t> </a:t>
            </a:r>
            <a:r>
              <a:rPr lang="pl-PL" sz="1700" i="1" dirty="0"/>
              <a:t>Panie Jezu, ofiarujemy Ci tę dziewiątą Tajemnicę ku czci Dźwigania przez Ciebie Krzyża, a poprzez tę Tajemnicę i wstawiennictwo Twej Najświętszej Matki, prosimy Cię o wielką cierpliwość w dźwiganiu krzyża i naśladowaniu Ciebie przez wszystkie dni naszego życia. </a:t>
            </a:r>
          </a:p>
          <a:p>
            <a:pPr marL="0" indent="0">
              <a:spcBef>
                <a:spcPts val="0"/>
              </a:spcBef>
              <a:buNone/>
            </a:pPr>
            <a:r>
              <a:rPr lang="pl-PL" sz="1700" i="1" dirty="0"/>
              <a:t>Łasko Tajemnicy Dźwigania Krzyża, spłyń do mojej duszy i uczyń ją prawdziwie cierpliwą.</a:t>
            </a:r>
          </a:p>
          <a:p>
            <a:pPr marL="0" indent="0">
              <a:spcBef>
                <a:spcPts val="0"/>
              </a:spcBef>
              <a:buNone/>
            </a:pPr>
            <a:r>
              <a:rPr lang="pl-PL" sz="1700" b="1" dirty="0"/>
              <a:t>10. </a:t>
            </a:r>
            <a:r>
              <a:rPr lang="pl-PL" sz="1700" i="1" dirty="0"/>
              <a:t>Panie Jezu, ofiarujemy Ci tę dziesiątą dziesiątkę ku czci Ukrzyżowania Ciebie na Kalwarii, a poprzez tę Tajemnicę i wstawiennictwo Twej Najświętszej Matki, prosimy Cię o wielki wstręt do grzechu, umiłowanie krzyża i dobrą śmierć dla nas oraz dla tych, którzy w tej chwili konają. </a:t>
            </a:r>
          </a:p>
          <a:p>
            <a:pPr marL="0" indent="0">
              <a:spcBef>
                <a:spcPts val="0"/>
              </a:spcBef>
              <a:buNone/>
            </a:pPr>
            <a:r>
              <a:rPr lang="pl-PL" sz="1700" i="1" dirty="0"/>
              <a:t>Łasko Tajemnicy Śmierci i Męki Jezusa Chrystusa, spłyń do mojej duszy i uczyń ją prawdziwie świętą.</a:t>
            </a:r>
          </a:p>
        </p:txBody>
      </p:sp>
    </p:spTree>
    <p:extLst>
      <p:ext uri="{BB962C8B-B14F-4D97-AF65-F5344CB8AC3E}">
        <p14:creationId xmlns:p14="http://schemas.microsoft.com/office/powerpoint/2010/main" val="2634812010"/>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4D723-2D47-B477-73DB-F8DFA58DDA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9EBF858-712D-BFC1-1048-931BCE67A901}"/>
              </a:ext>
            </a:extLst>
          </p:cNvPr>
          <p:cNvSpPr>
            <a:spLocks noGrp="1"/>
          </p:cNvSpPr>
          <p:nvPr>
            <p:ph type="title"/>
          </p:nvPr>
        </p:nvSpPr>
        <p:spPr/>
        <p:txBody>
          <a:bodyPr/>
          <a:lstStyle/>
          <a:p>
            <a:r>
              <a:rPr lang="pl-PL" dirty="0"/>
              <a:t>Metoda pierwsza</a:t>
            </a:r>
          </a:p>
        </p:txBody>
      </p:sp>
      <p:sp>
        <p:nvSpPr>
          <p:cNvPr id="3" name="Symbol zastępczy zawartości 2">
            <a:extLst>
              <a:ext uri="{FF2B5EF4-FFF2-40B4-BE49-F238E27FC236}">
                <a16:creationId xmlns:a16="http://schemas.microsoft.com/office/drawing/2014/main" id="{490EE909-66D8-C41D-6FD3-6C0B5DE7CE47}"/>
              </a:ext>
            </a:extLst>
          </p:cNvPr>
          <p:cNvSpPr>
            <a:spLocks noGrp="1"/>
          </p:cNvSpPr>
          <p:nvPr>
            <p:ph idx="1"/>
          </p:nvPr>
        </p:nvSpPr>
        <p:spPr>
          <a:xfrm>
            <a:off x="192088" y="580768"/>
            <a:ext cx="8951912" cy="6277232"/>
          </a:xfrm>
          <a:solidFill>
            <a:schemeClr val="bg1">
              <a:alpha val="75000"/>
            </a:schemeClr>
          </a:solidFill>
        </p:spPr>
        <p:txBody>
          <a:bodyPr/>
          <a:lstStyle/>
          <a:p>
            <a:pPr marL="0" indent="0">
              <a:spcBef>
                <a:spcPts val="0"/>
              </a:spcBef>
              <a:buNone/>
            </a:pPr>
            <a:r>
              <a:rPr lang="pl-PL" sz="1700" b="1" dirty="0"/>
              <a:t>Tajemnice Chwalebne</a:t>
            </a:r>
          </a:p>
          <a:p>
            <a:pPr marL="0" indent="0">
              <a:spcBef>
                <a:spcPts val="0"/>
              </a:spcBef>
              <a:buNone/>
            </a:pPr>
            <a:r>
              <a:rPr lang="pl-PL" sz="1700" b="1" dirty="0"/>
              <a:t>11.</a:t>
            </a:r>
            <a:r>
              <a:rPr lang="pl-PL" sz="1700" dirty="0"/>
              <a:t> </a:t>
            </a:r>
            <a:r>
              <a:rPr lang="pl-PL" sz="1700" i="1" dirty="0"/>
              <a:t>Panie Jezu, ofiarujemy Ci tę jedenastą dziesiątkę ku czci Twego triumfalnego Zmartwychwstania, a poprzez tę Tajemnicę i wstawiennictwo Twej Najświętszej Matki, prosimy Cię o żywą wiarę. </a:t>
            </a:r>
          </a:p>
          <a:p>
            <a:pPr marL="0" indent="0">
              <a:spcBef>
                <a:spcPts val="0"/>
              </a:spcBef>
              <a:buNone/>
            </a:pPr>
            <a:r>
              <a:rPr lang="pl-PL" sz="1700" i="1" dirty="0"/>
              <a:t>Łasko Zmartwychwstania, spłyń do mojej duszy i uczyń ją prawdziwie wierną.</a:t>
            </a:r>
          </a:p>
          <a:p>
            <a:pPr marL="0" indent="0">
              <a:spcBef>
                <a:spcPts val="0"/>
              </a:spcBef>
              <a:buNone/>
            </a:pPr>
            <a:r>
              <a:rPr lang="pl-PL" sz="1700" b="1" dirty="0"/>
              <a:t>12.</a:t>
            </a:r>
            <a:r>
              <a:rPr lang="pl-PL" sz="1700" dirty="0"/>
              <a:t> </a:t>
            </a:r>
            <a:r>
              <a:rPr lang="pl-PL" sz="1700" i="1" dirty="0"/>
              <a:t>Panie Jezu, ofiarujemy Ci tę dwunastą dziesiątkę ku czci Twego chwalebnego Wniebowstąpienia, a poprzez tę Tajemnicę i wstawiennictwo Twej Najświętszej Matki, prosimy Cię o niezłomną nadzieję i wielkie pragnienie raju. </a:t>
            </a:r>
          </a:p>
          <a:p>
            <a:pPr marL="0" indent="0">
              <a:spcBef>
                <a:spcPts val="0"/>
              </a:spcBef>
              <a:buNone/>
            </a:pPr>
            <a:r>
              <a:rPr lang="pl-PL" sz="1700" i="1" dirty="0"/>
              <a:t>Łasko Tajemnicy Wniebowstąpienia Jezusa Chrystusa, spłyń do mojej duszy i uczyń ją prawdziwie godną Nieba.</a:t>
            </a:r>
          </a:p>
          <a:p>
            <a:pPr marL="0" indent="0">
              <a:spcBef>
                <a:spcPts val="0"/>
              </a:spcBef>
              <a:buNone/>
            </a:pPr>
            <a:r>
              <a:rPr lang="pl-PL" sz="1700" b="1" dirty="0"/>
              <a:t>13.</a:t>
            </a:r>
            <a:r>
              <a:rPr lang="pl-PL" sz="1700" dirty="0"/>
              <a:t> </a:t>
            </a:r>
            <a:r>
              <a:rPr lang="pl-PL" sz="1700" i="1" dirty="0"/>
              <a:t>Duchu Święty, ofiarujemy Ci tę trzynastą dziesiątkę ku czci Tajemnicy Twego Zesłania, a poprzez tę Tajemnicę i wstawiennictwo Maryi, Twej wiernej Oblubienicy, prosimy Cię o Mądrość Bożą, aby poznać prawdę i jej zakosztować, żyć nią i przekazywać ją wszystkim ludziom. </a:t>
            </a:r>
          </a:p>
          <a:p>
            <a:pPr marL="0" indent="0">
              <a:spcBef>
                <a:spcPts val="0"/>
              </a:spcBef>
              <a:buNone/>
            </a:pPr>
            <a:r>
              <a:rPr lang="pl-PL" sz="1700" i="1" dirty="0"/>
              <a:t>Łasko Zesłania Ducha Świętego, spłyń do mojej duszy i uczyń ją mądrą, prawdziwie na według mądrości Boga.</a:t>
            </a:r>
          </a:p>
          <a:p>
            <a:pPr marL="0" indent="0">
              <a:spcBef>
                <a:spcPts val="0"/>
              </a:spcBef>
              <a:buNone/>
            </a:pPr>
            <a:r>
              <a:rPr lang="pl-PL" sz="1700" b="1" dirty="0"/>
              <a:t>14.</a:t>
            </a:r>
            <a:r>
              <a:rPr lang="pl-PL" sz="1700" dirty="0"/>
              <a:t> </a:t>
            </a:r>
            <a:r>
              <a:rPr lang="pl-PL" sz="1700" i="1" dirty="0"/>
              <a:t>Panie Jezu, ofiarujemy Ci tę czternastą dziesiątkę ku czci Niepokalanego Poczęcia i Wniebowzięcia Twej Najświętszej Matki, z ciałem i duszą, a poprzez obydwie Tajemnice oraz wstawiennictwo Maryi prosimy Cię o prawdziwe do Niej nabożeństwo, abyśmy żyli dobrze i dostąpili dobrej śmierci. </a:t>
            </a:r>
          </a:p>
          <a:p>
            <a:pPr marL="0" indent="0">
              <a:spcBef>
                <a:spcPts val="0"/>
              </a:spcBef>
              <a:buNone/>
            </a:pPr>
            <a:r>
              <a:rPr lang="pl-PL" sz="1700" i="1" dirty="0"/>
              <a:t>Łasko Niepokalanego Poczęcia i Wniebowzięcia Maryi, spłyń do mojej duszy i uczyń ją prawdziwie Maryi oddaną.</a:t>
            </a:r>
          </a:p>
          <a:p>
            <a:pPr marL="0" indent="0">
              <a:spcBef>
                <a:spcPts val="0"/>
              </a:spcBef>
              <a:buNone/>
            </a:pPr>
            <a:r>
              <a:rPr lang="pl-PL" sz="1700" b="1" dirty="0"/>
              <a:t>15.</a:t>
            </a:r>
            <a:r>
              <a:rPr lang="pl-PL" sz="1700" dirty="0"/>
              <a:t> </a:t>
            </a:r>
            <a:r>
              <a:rPr lang="pl-PL" sz="1700" i="1" dirty="0"/>
              <a:t>Panie Jezu, ofiarujemy Ci tę ostatnią, piętnastą dziesiątkę ku czci chwalebnego Ukoronowania Twej Najświętszej Matki w niebie, a poprzez tę Tajemnicę oraz wstawiennictwo Maryi, prosimy Cię o wytrwałość i wzrastanie w cnocie aż do śmierci oraz o przygotowaną dla nas wieczną koronę. Prosimy Cię o tę łaskę dla wszystkich, którzy postępują sprawiedliwie, i naszych dobroczyńców.</a:t>
            </a:r>
          </a:p>
        </p:txBody>
      </p:sp>
    </p:spTree>
    <p:extLst>
      <p:ext uri="{BB962C8B-B14F-4D97-AF65-F5344CB8AC3E}">
        <p14:creationId xmlns:p14="http://schemas.microsoft.com/office/powerpoint/2010/main" val="3309883215"/>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332917-39BB-7BEC-0B47-D825C3FBCDC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710A1AC-531A-5AB9-D305-66BFD99B6CDE}"/>
              </a:ext>
            </a:extLst>
          </p:cNvPr>
          <p:cNvSpPr>
            <a:spLocks noGrp="1"/>
          </p:cNvSpPr>
          <p:nvPr>
            <p:ph type="title"/>
          </p:nvPr>
        </p:nvSpPr>
        <p:spPr/>
        <p:txBody>
          <a:bodyPr/>
          <a:lstStyle/>
          <a:p>
            <a:r>
              <a:rPr lang="pl-PL" dirty="0"/>
              <a:t>Metoda pierwsza</a:t>
            </a:r>
          </a:p>
        </p:txBody>
      </p:sp>
      <p:sp>
        <p:nvSpPr>
          <p:cNvPr id="3" name="Symbol zastępczy zawartości 2">
            <a:extLst>
              <a:ext uri="{FF2B5EF4-FFF2-40B4-BE49-F238E27FC236}">
                <a16:creationId xmlns:a16="http://schemas.microsoft.com/office/drawing/2014/main" id="{E676B35F-E443-9F46-E6A1-D7227C699A7E}"/>
              </a:ext>
            </a:extLst>
          </p:cNvPr>
          <p:cNvSpPr>
            <a:spLocks noGrp="1"/>
          </p:cNvSpPr>
          <p:nvPr>
            <p:ph idx="1"/>
          </p:nvPr>
        </p:nvSpPr>
        <p:spPr/>
        <p:txBody>
          <a:bodyPr/>
          <a:lstStyle/>
          <a:p>
            <a:pPr marL="0" indent="0">
              <a:buNone/>
            </a:pPr>
            <a:r>
              <a:rPr lang="pl-PL" b="1" dirty="0"/>
              <a:t>Na zakończenie: </a:t>
            </a:r>
          </a:p>
          <a:p>
            <a:pPr marL="0" indent="0">
              <a:buNone/>
            </a:pPr>
            <a:r>
              <a:rPr lang="pl-PL" i="1" dirty="0"/>
              <a:t>Prosimy Cię, Panie Jezu, poprzez piętnaście Tajemnic Twego Życia, Śmierci, Męki i Twej chwały, a także poprzez zasługi Twej Najświętszej Matki, o nawrócenie grzeszników, wspomożenie konających, uwolnienie dusz z Czyśćca oraz udzielenie nam wszystkim Twej łaski, abyśmy żyli dobrze, dostąpili dobrej śmierci i Twej chwały, byśmy mogli widzieć Cię twarzą w twarz oraz kochać na wieki. Amen.</a:t>
            </a:r>
          </a:p>
        </p:txBody>
      </p:sp>
    </p:spTree>
    <p:extLst>
      <p:ext uri="{BB962C8B-B14F-4D97-AF65-F5344CB8AC3E}">
        <p14:creationId xmlns:p14="http://schemas.microsoft.com/office/powerpoint/2010/main" val="155228681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22AC83-8A1A-111F-33C3-9FF7DCB9CC8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429757A-779D-051F-E866-F5B0D402B9DA}"/>
              </a:ext>
            </a:extLst>
          </p:cNvPr>
          <p:cNvSpPr>
            <a:spLocks noGrp="1"/>
          </p:cNvSpPr>
          <p:nvPr>
            <p:ph type="title"/>
          </p:nvPr>
        </p:nvSpPr>
        <p:spPr/>
        <p:txBody>
          <a:bodyPr/>
          <a:lstStyle/>
          <a:p>
            <a:r>
              <a:rPr lang="pl-PL" dirty="0"/>
              <a:t>Metoda druga</a:t>
            </a:r>
          </a:p>
        </p:txBody>
      </p:sp>
      <p:sp>
        <p:nvSpPr>
          <p:cNvPr id="3" name="Symbol zastępczy zawartości 2">
            <a:extLst>
              <a:ext uri="{FF2B5EF4-FFF2-40B4-BE49-F238E27FC236}">
                <a16:creationId xmlns:a16="http://schemas.microsoft.com/office/drawing/2014/main" id="{FB52D8E0-7937-484B-C83F-5C199BF28B18}"/>
              </a:ext>
            </a:extLst>
          </p:cNvPr>
          <p:cNvSpPr>
            <a:spLocks noGrp="1"/>
          </p:cNvSpPr>
          <p:nvPr>
            <p:ph idx="1"/>
          </p:nvPr>
        </p:nvSpPr>
        <p:spPr>
          <a:xfrm>
            <a:off x="192088" y="1569308"/>
            <a:ext cx="8951912" cy="4561618"/>
          </a:xfrm>
          <a:solidFill>
            <a:schemeClr val="bg1">
              <a:alpha val="80000"/>
            </a:schemeClr>
          </a:solidFill>
        </p:spPr>
        <p:txBody>
          <a:bodyPr/>
          <a:lstStyle/>
          <a:p>
            <a:pPr marL="0" indent="0">
              <a:buNone/>
            </a:pPr>
            <a:r>
              <a:rPr lang="pl-PL" dirty="0"/>
              <a:t>Aby odmawiając święty Różaniec, rozważać życie, śmierć i chwałę Jezusa oraz Maryi, i aby ograniczyć rozpraszanie uwagi. W tym celu należy w każdej dziesiątce po każdym Zdrowaś, Maryjo dodać krótkie określenie, które przypomni nam rozważaną w danej dziesiątce Tajemnicę; owo określenie należy dodawać po słowie </a:t>
            </a:r>
            <a:r>
              <a:rPr lang="pl-PL" i="1" dirty="0"/>
              <a:t>«Jezus»</a:t>
            </a:r>
            <a:r>
              <a:rPr lang="pl-PL" dirty="0"/>
              <a:t>, w połowie </a:t>
            </a:r>
            <a:r>
              <a:rPr lang="pl-PL" i="1" dirty="0"/>
              <a:t>Zdrowaś, Maryjo:</a:t>
            </a:r>
          </a:p>
          <a:p>
            <a:pPr marL="0" indent="0">
              <a:buNone/>
            </a:pPr>
            <a:r>
              <a:rPr lang="pl-PL" b="1" dirty="0"/>
              <a:t>W pierwszej [dziesiątce]: </a:t>
            </a:r>
            <a:r>
              <a:rPr lang="pl-PL" i="1" dirty="0"/>
              <a:t>I błogosławiony Owoc żywota Twego, Jezus Wcielony.</a:t>
            </a:r>
          </a:p>
          <a:p>
            <a:pPr marL="0" indent="0">
              <a:buNone/>
            </a:pPr>
            <a:r>
              <a:rPr lang="pl-PL" b="1" dirty="0"/>
              <a:t>W drugiej: </a:t>
            </a:r>
            <a:r>
              <a:rPr lang="pl-PL" i="1" dirty="0"/>
              <a:t>Jezus, który uświęca.</a:t>
            </a:r>
          </a:p>
          <a:p>
            <a:pPr marL="0" indent="0">
              <a:buNone/>
            </a:pPr>
            <a:r>
              <a:rPr lang="pl-PL" b="1" dirty="0"/>
              <a:t>W trzeciej: </a:t>
            </a:r>
            <a:r>
              <a:rPr lang="pl-PL" i="1" dirty="0"/>
              <a:t>Jezus, ubogie Dzieciątko.</a:t>
            </a:r>
          </a:p>
          <a:p>
            <a:pPr marL="0" indent="0">
              <a:buNone/>
            </a:pPr>
            <a:r>
              <a:rPr lang="pl-PL" b="1" dirty="0"/>
              <a:t>W czwartej: </a:t>
            </a:r>
            <a:r>
              <a:rPr lang="pl-PL" i="1" dirty="0"/>
              <a:t>Jezus ofiarowany.</a:t>
            </a:r>
          </a:p>
          <a:p>
            <a:pPr marL="0" indent="0">
              <a:buNone/>
            </a:pPr>
            <a:r>
              <a:rPr lang="pl-PL" b="1" dirty="0"/>
              <a:t>W piątej: </a:t>
            </a:r>
            <a:r>
              <a:rPr lang="pl-PL" i="1" dirty="0"/>
              <a:t>Jezus, Święty nad świętymi.</a:t>
            </a:r>
          </a:p>
        </p:txBody>
      </p:sp>
    </p:spTree>
    <p:extLst>
      <p:ext uri="{BB962C8B-B14F-4D97-AF65-F5344CB8AC3E}">
        <p14:creationId xmlns:p14="http://schemas.microsoft.com/office/powerpoint/2010/main" val="3383361966"/>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026E6-8FF0-173D-887E-D57B59A8362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E2D6C27-0188-933C-A9FC-0C39614C121B}"/>
              </a:ext>
            </a:extLst>
          </p:cNvPr>
          <p:cNvSpPr>
            <a:spLocks noGrp="1"/>
          </p:cNvSpPr>
          <p:nvPr>
            <p:ph type="title"/>
          </p:nvPr>
        </p:nvSpPr>
        <p:spPr/>
        <p:txBody>
          <a:bodyPr/>
          <a:lstStyle/>
          <a:p>
            <a:r>
              <a:rPr lang="pl-PL" dirty="0"/>
              <a:t>Metoda druga</a:t>
            </a:r>
          </a:p>
        </p:txBody>
      </p:sp>
      <p:sp>
        <p:nvSpPr>
          <p:cNvPr id="3" name="Symbol zastępczy zawartości 2">
            <a:extLst>
              <a:ext uri="{FF2B5EF4-FFF2-40B4-BE49-F238E27FC236}">
                <a16:creationId xmlns:a16="http://schemas.microsoft.com/office/drawing/2014/main" id="{6515569F-694E-7BE7-98DD-6E2D4E90AE59}"/>
              </a:ext>
            </a:extLst>
          </p:cNvPr>
          <p:cNvSpPr>
            <a:spLocks noGrp="1"/>
          </p:cNvSpPr>
          <p:nvPr>
            <p:ph idx="1"/>
          </p:nvPr>
        </p:nvSpPr>
        <p:spPr>
          <a:xfrm>
            <a:off x="192088" y="593124"/>
            <a:ext cx="8951912" cy="6264876"/>
          </a:xfrm>
          <a:noFill/>
        </p:spPr>
        <p:txBody>
          <a:bodyPr/>
          <a:lstStyle/>
          <a:p>
            <a:pPr marL="0" indent="0">
              <a:spcBef>
                <a:spcPts val="0"/>
              </a:spcBef>
              <a:buNone/>
            </a:pPr>
            <a:r>
              <a:rPr lang="pl-PL" sz="1900" dirty="0"/>
              <a:t>1. </a:t>
            </a:r>
            <a:r>
              <a:rPr lang="pl-PL" sz="1900" i="1" dirty="0"/>
              <a:t>I błogosławiony Owoc żywota Twego, Jezus Wcielony.</a:t>
            </a:r>
          </a:p>
          <a:p>
            <a:pPr marL="0" indent="0">
              <a:spcBef>
                <a:spcPts val="0"/>
              </a:spcBef>
              <a:buNone/>
            </a:pPr>
            <a:r>
              <a:rPr lang="pl-PL" sz="1900" dirty="0"/>
              <a:t>2. </a:t>
            </a:r>
            <a:r>
              <a:rPr lang="pl-PL" sz="1900" i="1" dirty="0"/>
              <a:t>Jezus, który uświęca.</a:t>
            </a:r>
          </a:p>
          <a:p>
            <a:pPr marL="0" indent="0">
              <a:spcBef>
                <a:spcPts val="0"/>
              </a:spcBef>
              <a:buNone/>
            </a:pPr>
            <a:r>
              <a:rPr lang="pl-PL" sz="1900" dirty="0"/>
              <a:t>3. </a:t>
            </a:r>
            <a:r>
              <a:rPr lang="pl-PL" sz="1900" i="1" dirty="0"/>
              <a:t>Jezus, ubogie Dzieciątko.</a:t>
            </a:r>
          </a:p>
          <a:p>
            <a:pPr marL="0" indent="0">
              <a:spcBef>
                <a:spcPts val="0"/>
              </a:spcBef>
              <a:buNone/>
            </a:pPr>
            <a:r>
              <a:rPr lang="pl-PL" sz="1900" dirty="0"/>
              <a:t>4. </a:t>
            </a:r>
            <a:r>
              <a:rPr lang="pl-PL" sz="1900" i="1" dirty="0"/>
              <a:t>Jezus ofiarowany.</a:t>
            </a:r>
          </a:p>
          <a:p>
            <a:pPr marL="0" indent="0">
              <a:spcBef>
                <a:spcPts val="0"/>
              </a:spcBef>
              <a:buNone/>
            </a:pPr>
            <a:r>
              <a:rPr lang="pl-PL" sz="1900" dirty="0"/>
              <a:t>5. </a:t>
            </a:r>
            <a:r>
              <a:rPr lang="pl-PL" sz="1900" i="1" dirty="0"/>
              <a:t>Jezus, Święty nad świętymi.</a:t>
            </a:r>
          </a:p>
          <a:p>
            <a:pPr marL="0" indent="0">
              <a:spcBef>
                <a:spcPts val="0"/>
              </a:spcBef>
              <a:buNone/>
            </a:pPr>
            <a:r>
              <a:rPr lang="pl-PL" sz="1900" dirty="0"/>
              <a:t>6. </a:t>
            </a:r>
            <a:r>
              <a:rPr lang="pl-PL" sz="1900" i="1" dirty="0"/>
              <a:t>Jezus konający.</a:t>
            </a:r>
          </a:p>
          <a:p>
            <a:pPr marL="0" indent="0">
              <a:spcBef>
                <a:spcPts val="0"/>
              </a:spcBef>
              <a:buNone/>
            </a:pPr>
            <a:r>
              <a:rPr lang="pl-PL" sz="1900" dirty="0"/>
              <a:t>7. </a:t>
            </a:r>
            <a:r>
              <a:rPr lang="pl-PL" sz="1900" i="1" dirty="0"/>
              <a:t>Jezus Biczowany.</a:t>
            </a:r>
          </a:p>
          <a:p>
            <a:pPr marL="0" indent="0">
              <a:spcBef>
                <a:spcPts val="0"/>
              </a:spcBef>
              <a:buNone/>
            </a:pPr>
            <a:r>
              <a:rPr lang="pl-PL" sz="1900" dirty="0"/>
              <a:t>8. </a:t>
            </a:r>
            <a:r>
              <a:rPr lang="pl-PL" sz="1900" i="1" dirty="0"/>
              <a:t>Jezus cierniem ukoronowany.</a:t>
            </a:r>
          </a:p>
          <a:p>
            <a:pPr marL="0" indent="0">
              <a:spcBef>
                <a:spcPts val="0"/>
              </a:spcBef>
              <a:buNone/>
            </a:pPr>
            <a:r>
              <a:rPr lang="pl-PL" sz="1900" dirty="0"/>
              <a:t>9. </a:t>
            </a:r>
            <a:r>
              <a:rPr lang="pl-PL" sz="1900" i="1" dirty="0"/>
              <a:t>Jezus niosący krzyż.</a:t>
            </a:r>
          </a:p>
          <a:p>
            <a:pPr marL="0" indent="0">
              <a:spcBef>
                <a:spcPts val="0"/>
              </a:spcBef>
              <a:buNone/>
            </a:pPr>
            <a:r>
              <a:rPr lang="pl-PL" sz="1900" dirty="0"/>
              <a:t>10. </a:t>
            </a:r>
            <a:r>
              <a:rPr lang="pl-PL" sz="1900" i="1" dirty="0"/>
              <a:t>Jezus ukrzyżowany.</a:t>
            </a:r>
          </a:p>
          <a:p>
            <a:pPr marL="0" indent="0">
              <a:spcBef>
                <a:spcPts val="0"/>
              </a:spcBef>
              <a:buNone/>
            </a:pPr>
            <a:r>
              <a:rPr lang="pl-PL" sz="1900" dirty="0"/>
              <a:t>11. </a:t>
            </a:r>
            <a:r>
              <a:rPr lang="pl-PL" sz="1900" i="1" dirty="0"/>
              <a:t>Jezus zmartwychwstały.</a:t>
            </a:r>
          </a:p>
          <a:p>
            <a:pPr marL="0" indent="0">
              <a:spcBef>
                <a:spcPts val="0"/>
              </a:spcBef>
              <a:buNone/>
            </a:pPr>
            <a:r>
              <a:rPr lang="pl-PL" sz="1900" dirty="0"/>
              <a:t>12. </a:t>
            </a:r>
            <a:r>
              <a:rPr lang="pl-PL" sz="1900" i="1" dirty="0"/>
              <a:t>Jezus wstępujący do Nieba.</a:t>
            </a:r>
          </a:p>
          <a:p>
            <a:pPr marL="0" indent="0">
              <a:spcBef>
                <a:spcPts val="0"/>
              </a:spcBef>
              <a:buNone/>
            </a:pPr>
            <a:r>
              <a:rPr lang="pl-PL" sz="1900" dirty="0"/>
              <a:t>13. </a:t>
            </a:r>
            <a:r>
              <a:rPr lang="pl-PL" sz="1900" i="1" dirty="0"/>
              <a:t>Jezus napełniający nas Duchem Świętym.</a:t>
            </a:r>
          </a:p>
          <a:p>
            <a:pPr marL="0" indent="0">
              <a:spcBef>
                <a:spcPts val="0"/>
              </a:spcBef>
              <a:buNone/>
            </a:pPr>
            <a:r>
              <a:rPr lang="pl-PL" sz="1900" dirty="0"/>
              <a:t>14. </a:t>
            </a:r>
            <a:r>
              <a:rPr lang="pl-PL" sz="1900" i="1" dirty="0"/>
              <a:t>Jezus, który nas wskrzesza.</a:t>
            </a:r>
          </a:p>
          <a:p>
            <a:pPr marL="0" indent="0">
              <a:spcBef>
                <a:spcPts val="0"/>
              </a:spcBef>
              <a:buNone/>
            </a:pPr>
            <a:r>
              <a:rPr lang="pl-PL" sz="1900" dirty="0"/>
              <a:t>15. </a:t>
            </a:r>
            <a:r>
              <a:rPr lang="pl-PL" sz="1900" i="1" dirty="0"/>
              <a:t>Jezus, który Cię koronuje.</a:t>
            </a:r>
          </a:p>
          <a:p>
            <a:pPr marL="0" indent="0">
              <a:spcBef>
                <a:spcPts val="0"/>
              </a:spcBef>
              <a:buNone/>
            </a:pPr>
            <a:r>
              <a:rPr lang="pl-PL" sz="1900" b="1" dirty="0"/>
              <a:t>Na zakończenie pierwszej części różańca: </a:t>
            </a:r>
            <a:r>
              <a:rPr lang="pl-PL" sz="1900" i="1" dirty="0"/>
              <a:t>Łasko Tajemnic Radosnych, spłyń do naszych dusz i uczyń je prawdziwie świętymi.</a:t>
            </a:r>
          </a:p>
          <a:p>
            <a:pPr marL="0" indent="0">
              <a:spcBef>
                <a:spcPts val="0"/>
              </a:spcBef>
              <a:buNone/>
            </a:pPr>
            <a:r>
              <a:rPr lang="pl-PL" sz="1900" b="1" dirty="0"/>
              <a:t>Na zakończenie drugiej: </a:t>
            </a:r>
            <a:r>
              <a:rPr lang="pl-PL" sz="1900" i="1" dirty="0"/>
              <a:t>Łasko Tajemnic Bolesnych, spłyń do naszych dusz i uczyń je prawdziwie cierpliwymi.</a:t>
            </a:r>
          </a:p>
          <a:p>
            <a:pPr marL="0" indent="0">
              <a:spcBef>
                <a:spcPts val="0"/>
              </a:spcBef>
              <a:buNone/>
            </a:pPr>
            <a:r>
              <a:rPr lang="pl-PL" sz="1900" b="1" dirty="0"/>
              <a:t>Na zakończenie trzeciej: </a:t>
            </a:r>
            <a:r>
              <a:rPr lang="pl-PL" sz="1900" i="1" dirty="0"/>
              <a:t>Łasko Tajemnic Chwalebnych, spłyń do naszych dusz i uczyń je błogosławionymi na wieki wieków. Amen.</a:t>
            </a:r>
          </a:p>
        </p:txBody>
      </p:sp>
    </p:spTree>
    <p:extLst>
      <p:ext uri="{BB962C8B-B14F-4D97-AF65-F5344CB8AC3E}">
        <p14:creationId xmlns:p14="http://schemas.microsoft.com/office/powerpoint/2010/main" val="68879939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C34470-4EB0-C5C6-F922-EACDC14E504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4C72ACF-1E4F-5153-17A1-384AAA9255AF}"/>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04788B93-44D8-8A2D-8AAD-F598908347E1}"/>
              </a:ext>
            </a:extLst>
          </p:cNvPr>
          <p:cNvSpPr>
            <a:spLocks noGrp="1"/>
          </p:cNvSpPr>
          <p:nvPr>
            <p:ph idx="1"/>
          </p:nvPr>
        </p:nvSpPr>
        <p:spPr>
          <a:xfrm>
            <a:off x="192088" y="1396314"/>
            <a:ext cx="8772525" cy="4734611"/>
          </a:xfrm>
        </p:spPr>
        <p:txBody>
          <a:bodyPr/>
          <a:lstStyle/>
          <a:p>
            <a:pPr marL="0" indent="0">
              <a:buNone/>
            </a:pPr>
            <a:r>
              <a:rPr lang="pl-PL" b="1" dirty="0"/>
              <a:t>Modlitwa na rozpoczęcie:</a:t>
            </a:r>
            <a:r>
              <a:rPr lang="pl-PL" i="1" dirty="0"/>
              <a:t> Łączę się ze wszystkimi Świętymi w Niebie, wszystkimi sprawiedliwymi na ziemi; wszystkimi wiernymi duszami w tym miejscu: łączę się z Tobą, mój Jezu, aby godnie wychwalać twoją najświętszą Matkę oraz chwalić Ciebie w Niej i poprzez Nią. Wyrzekam się każdego rozproszenia, które przyjdzie w czasie odmawiania tego Różańca, co pragnę uczynić ze skromnością, uwagą i pobożnością, jak gdyby był to ostatni Różaniec w moim życiu. Amen. Panie Jezu, ofiarujemy modlitwę Credo, dla uczczenia wszystkich tajemnic naszej wiary; oraz Ojcze nasz i trzy Zdrowaś, Maryjo, dla uczczenia jedności Twej Istoty, Trójcy Twoich Boskich Osób. Prosimy Cię o żywą wiarę, niezłomną nadzieję i żarliwą miłość. Amen. Wierzę w Boga, Ojcze nasz, trzy razy Zdrowaś, Maryjo.</a:t>
            </a:r>
          </a:p>
          <a:p>
            <a:pPr marL="0" indent="0">
              <a:buNone/>
            </a:pPr>
            <a:r>
              <a:rPr lang="pl-PL" b="1" dirty="0"/>
              <a:t>Przy każdej Tajemnicy, po słowach: </a:t>
            </a:r>
            <a:r>
              <a:rPr lang="pl-PL" i="1" dirty="0"/>
              <a:t>Błogosławiony Owoc żywota Twego, Jezus </a:t>
            </a:r>
            <a:r>
              <a:rPr lang="pl-PL" dirty="0"/>
              <a:t>wypowiada się krótki dodatek dla przypomnienia i szczególnego uczczenia danej Tajemnicy, np.: </a:t>
            </a:r>
            <a:r>
              <a:rPr lang="pl-PL" i="1" dirty="0"/>
              <a:t>Jezus Wcielony; Jezus, który uświęca</a:t>
            </a:r>
            <a:r>
              <a:rPr lang="pl-PL" dirty="0"/>
              <a:t>, itd., jak podano przy każdej dziesiątce. </a:t>
            </a:r>
            <a:endParaRPr lang="pl-PL" i="1" dirty="0"/>
          </a:p>
        </p:txBody>
      </p:sp>
      <p:sp>
        <p:nvSpPr>
          <p:cNvPr id="4" name="pole tekstowe 3">
            <a:extLst>
              <a:ext uri="{FF2B5EF4-FFF2-40B4-BE49-F238E27FC236}">
                <a16:creationId xmlns:a16="http://schemas.microsoft.com/office/drawing/2014/main" id="{44AB51FA-50AF-E9AC-727D-9F8814F3F09A}"/>
              </a:ext>
            </a:extLst>
          </p:cNvPr>
          <p:cNvSpPr txBox="1"/>
          <p:nvPr/>
        </p:nvSpPr>
        <p:spPr>
          <a:xfrm>
            <a:off x="192088" y="622502"/>
            <a:ext cx="7666809" cy="338554"/>
          </a:xfrm>
          <a:prstGeom prst="rect">
            <a:avLst/>
          </a:prstGeom>
          <a:noFill/>
        </p:spPr>
        <p:txBody>
          <a:bodyPr wrap="square" rtlCol="0">
            <a:spAutoFit/>
          </a:bodyPr>
          <a:lstStyle/>
          <a:p>
            <a:r>
              <a:rPr lang="pl-PL" sz="1600" dirty="0"/>
              <a:t>ojca de </a:t>
            </a:r>
            <a:r>
              <a:rPr lang="pl-PL" sz="1600" dirty="0" err="1"/>
              <a:t>Montfort</a:t>
            </a:r>
            <a:r>
              <a:rPr lang="pl-PL" sz="1600" dirty="0"/>
              <a:t> dla owocnego odmawiania Różańca świętego na użytek Córek Mądrości.</a:t>
            </a:r>
          </a:p>
        </p:txBody>
      </p:sp>
    </p:spTree>
    <p:extLst>
      <p:ext uri="{BB962C8B-B14F-4D97-AF65-F5344CB8AC3E}">
        <p14:creationId xmlns:p14="http://schemas.microsoft.com/office/powerpoint/2010/main" val="158817537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ole tekstowe 3">
            <a:extLst>
              <a:ext uri="{FF2B5EF4-FFF2-40B4-BE49-F238E27FC236}">
                <a16:creationId xmlns:a16="http://schemas.microsoft.com/office/drawing/2014/main" id="{D30DA020-7C03-6801-175F-DFCF09700C08}"/>
              </a:ext>
            </a:extLst>
          </p:cNvPr>
          <p:cNvSpPr txBox="1"/>
          <p:nvPr/>
        </p:nvSpPr>
        <p:spPr>
          <a:xfrm>
            <a:off x="0" y="160638"/>
            <a:ext cx="5177481" cy="6771084"/>
          </a:xfrm>
          <a:prstGeom prst="rect">
            <a:avLst/>
          </a:prstGeom>
          <a:noFill/>
        </p:spPr>
        <p:txBody>
          <a:bodyPr wrap="square" rtlCol="0">
            <a:spAutoFit/>
          </a:bodyPr>
          <a:lstStyle/>
          <a:p>
            <a:r>
              <a:rPr lang="pl-PL" dirty="0"/>
              <a:t>„</a:t>
            </a:r>
            <a:r>
              <a:rPr lang="en-US" dirty="0"/>
              <a:t>In 1836, the English critic John Ruskin lavished praise on Bartolomé Esteban Murillo’s technique and identified the uniqueness of his approach: </a:t>
            </a:r>
            <a:r>
              <a:rPr lang="en-US" i="1" dirty="0"/>
              <a:t>It is true that his Virgins are never such goddess-mothers as those of Correggio or Raphael, but they are never vulgar: they are mortal, but into their mortal features is cast such a light of holy loveliness, such a beauty of sweet soul, such an unfathomable love, as renders them occasionally no unworthy rivals of the imagination of the higher masters.</a:t>
            </a:r>
            <a:r>
              <a:rPr lang="en-US" dirty="0"/>
              <a:t> </a:t>
            </a:r>
            <a:endParaRPr lang="pl-PL" dirty="0"/>
          </a:p>
          <a:p>
            <a:r>
              <a:rPr lang="en-US" dirty="0"/>
              <a:t>Ruskin’s appreciation is a fit description of the particular Virgin in this marvelous example of a devotional painting by the preeminent seventeenth-century Spanish painter of Seville. In this work the artist creates a strikingly beautiful pair of figures whose serene poses and serious facial expressions project an aura of sadness without sentimentality. The Virgin is seated on a stone bench holding the Christ Child, who stands with one foot on his mother’s left leg and the other on the bench. He is beyond infancy, tall enough to be at eye level with his mother. With their touching cheeks and physical connection, the figures display the most tender and heartfelt gesture of love. Together they look at the viewer with solemn and subtle expressions of devotion for the object of their gaze: the worshipful spectator. Murillo was a member of the Confraternity of the Rosary, a society dedicated to the worship of the Virgin Mary, and as a devotional painting, The Virgin of the Rosary was created to serve as a visual aid to a viewer engaged in praying the rosary. Indeed, the rosary is at the center of the composition. Both figures grasp it, and the fact that they do not finger the beads as one would do while reciting the Hail Mary or Our Father underscores the rosary’s symbolic nature here, and for Murillo.</a:t>
            </a:r>
            <a:r>
              <a:rPr lang="pl-PL" dirty="0"/>
              <a:t> </a:t>
            </a:r>
          </a:p>
          <a:p>
            <a:r>
              <a:rPr lang="en-US" dirty="0"/>
              <a:t>The earliest record of this work is its acquisition by Charles IV in 1788.</a:t>
            </a:r>
            <a:r>
              <a:rPr lang="pl-PL" dirty="0"/>
              <a:t>”</a:t>
            </a:r>
            <a:r>
              <a:rPr lang="en-US" dirty="0"/>
              <a:t> (</a:t>
            </a:r>
            <a:r>
              <a:rPr lang="pl-PL" dirty="0"/>
              <a:t>L. </a:t>
            </a:r>
            <a:r>
              <a:rPr lang="en-US" dirty="0"/>
              <a:t>Lipinski, El Greco to Goya. </a:t>
            </a:r>
            <a:r>
              <a:rPr lang="en-US" i="1" dirty="0"/>
              <a:t>Masterpieces from the Prado Museum</a:t>
            </a:r>
            <a:r>
              <a:rPr lang="en-US" dirty="0"/>
              <a:t>, Museo de Arte de Ponce, 2012, p. 118).</a:t>
            </a:r>
          </a:p>
        </p:txBody>
      </p:sp>
    </p:spTree>
    <p:extLst>
      <p:ext uri="{BB962C8B-B14F-4D97-AF65-F5344CB8AC3E}">
        <p14:creationId xmlns:p14="http://schemas.microsoft.com/office/powerpoint/2010/main" val="1767342565"/>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03875-1EB1-1D49-299B-DCEB277D8B9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CA75ED8-A4F7-78B5-9FE6-C2A8BF80D468}"/>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8315DCFD-8FFF-1874-D6C7-4A5E1DDF3F59}"/>
              </a:ext>
            </a:extLst>
          </p:cNvPr>
          <p:cNvSpPr>
            <a:spLocks noGrp="1"/>
          </p:cNvSpPr>
          <p:nvPr>
            <p:ph idx="1"/>
          </p:nvPr>
        </p:nvSpPr>
        <p:spPr>
          <a:xfrm>
            <a:off x="192088" y="531342"/>
            <a:ext cx="8951912" cy="6326658"/>
          </a:xfrm>
          <a:solidFill>
            <a:schemeClr val="bg1">
              <a:alpha val="80000"/>
            </a:schemeClr>
          </a:solidFill>
        </p:spPr>
        <p:txBody>
          <a:bodyPr/>
          <a:lstStyle/>
          <a:p>
            <a:pPr marL="0" indent="0">
              <a:spcBef>
                <a:spcPts val="0"/>
              </a:spcBef>
              <a:buNone/>
            </a:pPr>
            <a:r>
              <a:rPr lang="pl-PL" sz="1700" b="1" dirty="0"/>
              <a:t>Zwiastowanie. </a:t>
            </a:r>
            <a:r>
              <a:rPr lang="pl-PL" sz="1700" i="1" dirty="0"/>
              <a:t>Panie Jezu, ofiarujemy Ci tę pierwszą dziesiątkę ku czci Twego Wcielenia w łonie Maryi, a poprzez tę Tajemnicę i wstawiennictwo Twej Najświętszej Matki, prosimy Cię o głęboką pokorę. Amen. </a:t>
            </a:r>
            <a:r>
              <a:rPr lang="pl-PL" sz="1700" b="1" dirty="0"/>
              <a:t>Ojcze nasz. Dziesięć Zdrowaś, Maryjo. Dodaje się słowa: </a:t>
            </a:r>
            <a:r>
              <a:rPr lang="pl-PL" sz="1700" i="1" dirty="0"/>
              <a:t>«Jezus wcielony». Łasko Tajemnicy Wcielenia, spłyń do naszych dusz. Amen.</a:t>
            </a:r>
          </a:p>
          <a:p>
            <a:pPr marL="0" indent="0">
              <a:spcBef>
                <a:spcPts val="0"/>
              </a:spcBef>
              <a:buNone/>
            </a:pPr>
            <a:r>
              <a:rPr lang="pl-PL" sz="1700" b="1" dirty="0"/>
              <a:t>Nawiedzenie św. Elżbiety. </a:t>
            </a:r>
            <a:r>
              <a:rPr lang="pl-PL" sz="1700" i="1" dirty="0"/>
              <a:t>Panie Jezu, ofiarujemy Ci tę drugą dziesiątkę ku czci Nawiedzenia przez Twoją Najświętszą Matkę Jej kuzynki, św. Elżbiety, oraz ku czci św. Jana Chrzciciela. Poprzez tę Tajemnicę i wstawiennictwo Twej Najświętszej Matki, prosimy Cię o miłość bliźniego. Amen.</a:t>
            </a:r>
            <a:r>
              <a:rPr lang="pl-PL" sz="1700" dirty="0"/>
              <a:t> Ojcze nasz. Dziesięć Zdrowaś, Maryjo. Dodaje się słowa: </a:t>
            </a:r>
            <a:r>
              <a:rPr lang="pl-PL" sz="1700" i="1" dirty="0"/>
              <a:t>«Jezus, który uświęca». Łasko Tajemnicy Nawiedzenia, spłyń do naszych dusz. Amen.</a:t>
            </a:r>
          </a:p>
          <a:p>
            <a:pPr marL="0" indent="0">
              <a:spcBef>
                <a:spcPts val="0"/>
              </a:spcBef>
              <a:buNone/>
            </a:pPr>
            <a:r>
              <a:rPr lang="pl-PL" sz="1700" b="1" dirty="0"/>
              <a:t>Narodzenie Pana Jezusa. </a:t>
            </a:r>
            <a:r>
              <a:rPr lang="pl-PL" sz="1700" i="1" dirty="0"/>
              <a:t>Panie Jezu, ofiarujemy Ci tę trzecią dziesiątkę ku czci Twego Narodzenia w stajence betlejemskiej, a poprzez tę Tajemnicę i wstawiennictwo Twej Najświętszej Matki, prosimy Cię o pomoc w naszym oderwaniu się od dóbr tego świata, w utrzymaniu pogardy dla bogactw i w umiłowaniu ubóstwa. Amen.</a:t>
            </a:r>
            <a:r>
              <a:rPr lang="pl-PL" sz="1700" dirty="0"/>
              <a:t> Ojcze nasz. Dziesięć Zdrowaś, Maryjo. Dodaje się słowa: </a:t>
            </a:r>
            <a:r>
              <a:rPr lang="pl-PL" sz="1700" i="1" dirty="0"/>
              <a:t>«Jezus, który się rodzi». Łasko Tajemnicy Narodzenia Jezusa, spłyń do naszych dusz. Amen.</a:t>
            </a:r>
          </a:p>
          <a:p>
            <a:pPr marL="0" indent="0">
              <a:spcBef>
                <a:spcPts val="0"/>
              </a:spcBef>
              <a:buNone/>
            </a:pPr>
            <a:r>
              <a:rPr lang="pl-PL" sz="1700" b="1" dirty="0"/>
              <a:t>Ofiarowanie w świątyni.</a:t>
            </a:r>
            <a:r>
              <a:rPr lang="pl-PL" sz="1700" dirty="0"/>
              <a:t> </a:t>
            </a:r>
            <a:r>
              <a:rPr lang="pl-PL" sz="1700" i="1" dirty="0"/>
              <a:t>Panie Jezu, ofiarujemy Ci tę czwartą dziesiątkę ku czci Ofiarowania Ciebie w Świątyni oraz oczyszczenia Maryi, a także prosimy Cię dla nas, poprzez tę Tajemnicę i wstawiennictwo Najświętszej Maryi Panny, o wielką czystość ciała i ducha. Amen. </a:t>
            </a:r>
            <a:r>
              <a:rPr lang="pl-PL" sz="1700" dirty="0"/>
              <a:t>Ojcze nasz. Dziesięć Zdrowaś, Maryjo. </a:t>
            </a:r>
            <a:r>
              <a:rPr lang="pl-PL" sz="1700" i="1" dirty="0"/>
              <a:t>«Jezus ofiarowany». Łasko Tajemnicy Oczyszczenia, zstąp do naszych dusz. Amen.</a:t>
            </a:r>
          </a:p>
          <a:p>
            <a:pPr marL="0" indent="0">
              <a:spcBef>
                <a:spcPts val="0"/>
              </a:spcBef>
              <a:buNone/>
            </a:pPr>
            <a:r>
              <a:rPr lang="pl-PL" sz="1700" b="1" dirty="0"/>
              <a:t>Znalezienie Jezusa w świątyni. </a:t>
            </a:r>
            <a:r>
              <a:rPr lang="pl-PL" sz="1700" i="1" dirty="0"/>
              <a:t>Panie Jezu, ofiarujemy Ci tę piątą dziesiątkę ku czci Odnalezienia Ciebie przez Maryję; prosimy Cię przez tę Tajemnicę oraz wstawiennictwo Najświętszej Maryi Panny, o prawdziwą </a:t>
            </a:r>
            <a:r>
              <a:rPr lang="pl-PL" sz="1700" i="1" dirty="0" err="1"/>
              <a:t>madrość</a:t>
            </a:r>
            <a:r>
              <a:rPr lang="pl-PL" sz="1700" i="1" dirty="0"/>
              <a:t>. Amen.</a:t>
            </a:r>
            <a:r>
              <a:rPr lang="pl-PL" sz="1700" dirty="0"/>
              <a:t> Ojcze nasz. Dziesięć Zdrowaś, Maryjo. </a:t>
            </a:r>
            <a:r>
              <a:rPr lang="pl-PL" sz="1700" i="1" dirty="0"/>
              <a:t>Jezus Święty nad Świętymi. Łasko Tajemnicy odnalezienia Jezusa, zstąp do naszych dusz. Amen.</a:t>
            </a:r>
            <a:r>
              <a:rPr lang="pl-PL" sz="1700" dirty="0"/>
              <a:t> </a:t>
            </a:r>
          </a:p>
          <a:p>
            <a:pPr marL="0" indent="0">
              <a:spcBef>
                <a:spcPts val="0"/>
              </a:spcBef>
              <a:buNone/>
            </a:pPr>
            <a:r>
              <a:rPr lang="pl-PL" sz="1700" b="1" dirty="0"/>
              <a:t>Na zakończenie pierwszej części różańca odmawiamy </a:t>
            </a:r>
            <a:r>
              <a:rPr lang="pl-PL" sz="1700" b="1" i="1" dirty="0"/>
              <a:t>Magnificat</a:t>
            </a:r>
            <a:r>
              <a:rPr lang="pl-PL" sz="1700" b="1" dirty="0"/>
              <a:t>, itd.</a:t>
            </a:r>
          </a:p>
        </p:txBody>
      </p:sp>
    </p:spTree>
    <p:extLst>
      <p:ext uri="{BB962C8B-B14F-4D97-AF65-F5344CB8AC3E}">
        <p14:creationId xmlns:p14="http://schemas.microsoft.com/office/powerpoint/2010/main" val="36778854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CB86-E077-315B-ECEC-9CAD437FA21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66EF970-8AFB-C9F9-6ACD-D40ACEA8BB4B}"/>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B7BEC786-116E-CC21-2B8D-BD2688D56BE1}"/>
              </a:ext>
            </a:extLst>
          </p:cNvPr>
          <p:cNvSpPr>
            <a:spLocks noGrp="1"/>
          </p:cNvSpPr>
          <p:nvPr>
            <p:ph idx="1"/>
          </p:nvPr>
        </p:nvSpPr>
        <p:spPr>
          <a:xfrm>
            <a:off x="192088" y="531342"/>
            <a:ext cx="8772525" cy="5599584"/>
          </a:xfrm>
          <a:solidFill>
            <a:schemeClr val="bg1">
              <a:alpha val="80000"/>
            </a:schemeClr>
          </a:solidFill>
        </p:spPr>
        <p:txBody>
          <a:bodyPr/>
          <a:lstStyle/>
          <a:p>
            <a:pPr marL="0" indent="0">
              <a:spcBef>
                <a:spcPts val="0"/>
              </a:spcBef>
              <a:buNone/>
            </a:pPr>
            <a:r>
              <a:rPr lang="pl-PL" sz="1700" b="1" dirty="0"/>
              <a:t>Modlitwa w Ogrójcu. </a:t>
            </a:r>
            <a:r>
              <a:rPr lang="pl-PL" sz="1700" i="1" dirty="0"/>
              <a:t>Panie Jezu, ofiarujemy Ci tę szóstą dziesiątkę ku czci Twej Modlitwy w Ogrodzie Oliwnym; przez tę Tajemnicę oraz wstawiennictwo naszej Świętej Matki prosimy Cię dla nas o żal za nasze grzechy. Amen. </a:t>
            </a:r>
            <a:r>
              <a:rPr lang="pl-PL" sz="1700" dirty="0"/>
              <a:t>Ojcze nasz. Dziesięć Zdrowaś, Maryjo. </a:t>
            </a:r>
            <a:r>
              <a:rPr lang="pl-PL" sz="1700" i="1" dirty="0"/>
              <a:t>«Jezus w Agonii». Łasko Tajemnicy Jezusowego konania, zstąp do naszych dusz. Amen.</a:t>
            </a:r>
          </a:p>
          <a:p>
            <a:pPr marL="0" indent="0">
              <a:spcBef>
                <a:spcPts val="0"/>
              </a:spcBef>
              <a:buNone/>
            </a:pPr>
            <a:r>
              <a:rPr lang="pl-PL" sz="1700" b="1" dirty="0"/>
              <a:t>Biczowanie. </a:t>
            </a:r>
            <a:r>
              <a:rPr lang="pl-PL" sz="1700" i="1" dirty="0"/>
              <a:t>Panie Jezu, ofiarujemy Ci tę siódmą dziesiątkę ku czci krwawego Twego Biczowania i prosimy Cię, poprzez tę Tajemnicę oraz wstawiennictwo Twej Najświętszej Matki, spraw by nasze zmysły stały się umartwione. Amen. </a:t>
            </a:r>
            <a:r>
              <a:rPr lang="pl-PL" sz="1700" dirty="0"/>
              <a:t>Ojcze nasz. Dziesięć Zdrowaś, Maryjo</a:t>
            </a:r>
            <a:r>
              <a:rPr lang="pl-PL" sz="1700" i="1" dirty="0"/>
              <a:t>. «Jezus Biczowany». Łasko Tajemnicy Biczowania Jezusa, zstąp do naszych dusz. Amen.</a:t>
            </a:r>
          </a:p>
          <a:p>
            <a:pPr marL="0" indent="0">
              <a:spcBef>
                <a:spcPts val="0"/>
              </a:spcBef>
              <a:buNone/>
            </a:pPr>
            <a:r>
              <a:rPr lang="pl-PL" sz="1700" b="1" dirty="0"/>
              <a:t>Cierniem ukoronowanie. </a:t>
            </a:r>
            <a:r>
              <a:rPr lang="pl-PL" sz="1700" i="1" dirty="0"/>
              <a:t>Panie Jezu, ofiarujemy Ci tę ósmą dziesiątkę ku czci Twego Ukoronowania Cierniem i prosimy Cię dla nas, poprzez tę Tajemnicę oraz wstawiennictwo Twej Najświętszej Matki, o pogardę dla świata. Amen. </a:t>
            </a:r>
            <a:r>
              <a:rPr lang="pl-PL" sz="1700" dirty="0"/>
              <a:t>Ojcze nasz. Dziesięć Zdrowaś, Maryjo. </a:t>
            </a:r>
            <a:r>
              <a:rPr lang="pl-PL" sz="1700" i="1" dirty="0"/>
              <a:t>«Jezus cierniem ukoronowany». Łasko Tajemnicy Ukoronowania Cierniem, zstąp do naszych dusz. Amen.</a:t>
            </a:r>
          </a:p>
          <a:p>
            <a:pPr marL="0" indent="0">
              <a:spcBef>
                <a:spcPts val="0"/>
              </a:spcBef>
              <a:buNone/>
            </a:pPr>
            <a:r>
              <a:rPr lang="pl-PL" sz="1700" b="1" dirty="0"/>
              <a:t>Droga krzyżowa. </a:t>
            </a:r>
            <a:r>
              <a:rPr lang="pl-PL" sz="1700" i="1" dirty="0"/>
              <a:t>Panie Jezu, ofiarujemy Ci tę dziewiątą dziesiątkę ku czci Twego dźwigania krzyża i prosimy Cię dla nas, poprzez tę Tajemnicę oraz wstawiennictwo Twej Najświętszej Matki, o cierpliwość we wszystkich naszych krzyżach. Amen. </a:t>
            </a:r>
            <a:r>
              <a:rPr lang="pl-PL" sz="1700" dirty="0"/>
              <a:t>Ojcze nasz. Dziesięć Zdrowaś, Maryjo. </a:t>
            </a:r>
            <a:r>
              <a:rPr lang="pl-PL" sz="1700" i="1" dirty="0"/>
              <a:t>«Jezus dźwigający swój krzyż». Łasko Tajemnicy dźwigania Krzyża, zstąp do naszych dusz. Amen.</a:t>
            </a:r>
          </a:p>
          <a:p>
            <a:pPr marL="0" indent="0">
              <a:spcBef>
                <a:spcPts val="0"/>
              </a:spcBef>
              <a:buNone/>
            </a:pPr>
            <a:r>
              <a:rPr lang="pl-PL" sz="1700" b="1" dirty="0"/>
              <a:t>Ukrzyżowanie. </a:t>
            </a:r>
            <a:r>
              <a:rPr lang="pl-PL" sz="1700" i="1" dirty="0"/>
              <a:t>Panie Jezu, ofiarujemy Ci tę dziesiątą dziesiątkę ku czci Twego ukrzyżowania i Twej hańbiącej śmierci na Kalwarii i prosimy Cię, poprzez tę Tajemnicę oraz wstawiennictwo Twej Najświętszej Matki, o nawrócenie dla grzeszników, wytrwałość dla sprawiedliwych i ulgę dla dusz czyśćcowych. Amen. Ojcze nasz. Dziesięć Zdrowaś, Maryjo. «Jezus ukrzyżowany».</a:t>
            </a:r>
            <a:r>
              <a:rPr lang="pl-PL" sz="1700" dirty="0"/>
              <a:t> </a:t>
            </a:r>
          </a:p>
          <a:p>
            <a:pPr marL="0" indent="0">
              <a:spcBef>
                <a:spcPts val="0"/>
              </a:spcBef>
              <a:buNone/>
            </a:pPr>
            <a:r>
              <a:rPr lang="pl-PL" sz="1700" b="1" dirty="0"/>
              <a:t>W tej dziesiątce, przed każdym Zdrowaś, Maryjo prosimy Boga - za wstawiennictwem dziewięciu Chórów Anielskich - o łaski, których potrzebujemy:</a:t>
            </a:r>
          </a:p>
        </p:txBody>
      </p:sp>
    </p:spTree>
    <p:extLst>
      <p:ext uri="{BB962C8B-B14F-4D97-AF65-F5344CB8AC3E}">
        <p14:creationId xmlns:p14="http://schemas.microsoft.com/office/powerpoint/2010/main" val="341863184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7389E1-75AB-FEE7-982B-B3B9F6EAECE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CA7D211-D0B5-65CE-9E40-F7B962283C14}"/>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8E0C67D8-1C3F-55A2-EBED-25D073365DE0}"/>
              </a:ext>
            </a:extLst>
          </p:cNvPr>
          <p:cNvSpPr>
            <a:spLocks noGrp="1"/>
          </p:cNvSpPr>
          <p:nvPr>
            <p:ph idx="1"/>
          </p:nvPr>
        </p:nvSpPr>
        <p:spPr>
          <a:xfrm>
            <a:off x="192088" y="1433384"/>
            <a:ext cx="8772525" cy="4697542"/>
          </a:xfrm>
          <a:solidFill>
            <a:schemeClr val="bg1">
              <a:alpha val="80000"/>
            </a:schemeClr>
          </a:solidFill>
        </p:spPr>
        <p:txBody>
          <a:bodyPr/>
          <a:lstStyle/>
          <a:p>
            <a:pPr marL="0" indent="0">
              <a:spcBef>
                <a:spcPts val="0"/>
              </a:spcBef>
              <a:buNone/>
            </a:pPr>
            <a:r>
              <a:rPr lang="pl-PL" sz="1700" b="1" dirty="0"/>
              <a:t>Ukrzyżowanie. </a:t>
            </a:r>
            <a:r>
              <a:rPr lang="pl-PL" sz="1700" dirty="0"/>
              <a:t>W tej dziesiątce, przed każdym Zdrowaś, Maryjo prosimy Boga - za wstawiennictwem dziewięciu Chórów Anielskich - o łaski, których potrzebujemy:</a:t>
            </a:r>
          </a:p>
          <a:p>
            <a:pPr marL="0">
              <a:spcBef>
                <a:spcPts val="0"/>
              </a:spcBef>
            </a:pPr>
            <a:r>
              <a:rPr lang="pl-PL" sz="1700" i="1" dirty="0"/>
              <a:t>Święci Serafinowie, uproście u Boga, itd. Zdrowaś, Maryjo, itd.</a:t>
            </a:r>
          </a:p>
          <a:p>
            <a:pPr marL="0">
              <a:spcBef>
                <a:spcPts val="0"/>
              </a:spcBef>
            </a:pPr>
            <a:r>
              <a:rPr lang="pl-PL" sz="1700" i="1" dirty="0"/>
              <a:t>Święci </a:t>
            </a:r>
            <a:r>
              <a:rPr lang="pl-PL" sz="1700" i="1" dirty="0" err="1"/>
              <a:t>Cherubinowie</a:t>
            </a:r>
            <a:r>
              <a:rPr lang="pl-PL" sz="1700" i="1" dirty="0"/>
              <a:t>, uproście u Boga, itd.</a:t>
            </a:r>
          </a:p>
          <a:p>
            <a:pPr marL="0">
              <a:spcBef>
                <a:spcPts val="0"/>
              </a:spcBef>
            </a:pPr>
            <a:r>
              <a:rPr lang="pl-PL" sz="1700" i="1" dirty="0"/>
              <a:t>Święte Trony, uproście u Boga, itd.</a:t>
            </a:r>
          </a:p>
          <a:p>
            <a:pPr marL="0">
              <a:spcBef>
                <a:spcPts val="0"/>
              </a:spcBef>
            </a:pPr>
            <a:r>
              <a:rPr lang="pl-PL" sz="1700" i="1" dirty="0"/>
              <a:t>Święte Panowania, uproście u Boga, itd.</a:t>
            </a:r>
          </a:p>
          <a:p>
            <a:pPr marL="0">
              <a:spcBef>
                <a:spcPts val="0"/>
              </a:spcBef>
            </a:pPr>
            <a:r>
              <a:rPr lang="pl-PL" sz="1700" i="1" dirty="0"/>
              <a:t>Święte Cnoty, uproście u Boga, itd.</a:t>
            </a:r>
          </a:p>
          <a:p>
            <a:pPr marL="0">
              <a:spcBef>
                <a:spcPts val="0"/>
              </a:spcBef>
            </a:pPr>
            <a:r>
              <a:rPr lang="pl-PL" sz="1700" i="1" dirty="0"/>
              <a:t>Święte Moce, uproście u Boga, itd.</a:t>
            </a:r>
          </a:p>
          <a:p>
            <a:pPr marL="0">
              <a:spcBef>
                <a:spcPts val="0"/>
              </a:spcBef>
            </a:pPr>
            <a:r>
              <a:rPr lang="pl-PL" sz="1700" i="1" dirty="0"/>
              <a:t>Święte Księstwa, uproście u Boga, itd.</a:t>
            </a:r>
          </a:p>
          <a:p>
            <a:pPr marL="0">
              <a:spcBef>
                <a:spcPts val="0"/>
              </a:spcBef>
            </a:pPr>
            <a:r>
              <a:rPr lang="pl-PL" sz="1700" i="1" dirty="0"/>
              <a:t>Święci Archaniołowie, uproście u Boga, itd.</a:t>
            </a:r>
          </a:p>
          <a:p>
            <a:pPr marL="0">
              <a:spcBef>
                <a:spcPts val="0"/>
              </a:spcBef>
            </a:pPr>
            <a:r>
              <a:rPr lang="pl-PL" sz="1700" i="1" dirty="0"/>
              <a:t>Święci Aniołowie, uproście u Boga, itd.</a:t>
            </a:r>
          </a:p>
          <a:p>
            <a:pPr marL="0">
              <a:spcBef>
                <a:spcPts val="0"/>
              </a:spcBef>
            </a:pPr>
            <a:r>
              <a:rPr lang="pl-PL" sz="1700" i="1" dirty="0"/>
              <a:t>Wszyscy Święci i Święte w niebie, uproście u Boga, itd. </a:t>
            </a:r>
          </a:p>
          <a:p>
            <a:pPr marL="0">
              <a:spcBef>
                <a:spcPts val="0"/>
              </a:spcBef>
            </a:pPr>
            <a:r>
              <a:rPr lang="pl-PL" sz="1700" i="1" dirty="0"/>
              <a:t>Chwała Ojcu, itd.</a:t>
            </a:r>
          </a:p>
          <a:p>
            <a:pPr marL="0">
              <a:spcBef>
                <a:spcPts val="0"/>
              </a:spcBef>
            </a:pPr>
            <a:r>
              <a:rPr lang="pl-PL" sz="1700" i="1" dirty="0"/>
              <a:t>Łasko Tajemnicy Ukrzyżowania Jezusa, zstąp do naszych dusz. Amen.</a:t>
            </a:r>
          </a:p>
        </p:txBody>
      </p:sp>
    </p:spTree>
    <p:extLst>
      <p:ext uri="{BB962C8B-B14F-4D97-AF65-F5344CB8AC3E}">
        <p14:creationId xmlns:p14="http://schemas.microsoft.com/office/powerpoint/2010/main" val="60335806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1F54F8-FB1D-C5C1-01D2-3AD2A7F50EA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2806738-F99B-4EC8-0255-C89422B3A579}"/>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1E105E61-1AE2-9C37-82A7-4793507869A6}"/>
              </a:ext>
            </a:extLst>
          </p:cNvPr>
          <p:cNvSpPr>
            <a:spLocks noGrp="1"/>
          </p:cNvSpPr>
          <p:nvPr>
            <p:ph idx="1"/>
          </p:nvPr>
        </p:nvSpPr>
        <p:spPr>
          <a:xfrm>
            <a:off x="192088" y="1248032"/>
            <a:ext cx="8951912" cy="5609968"/>
          </a:xfrm>
          <a:solidFill>
            <a:schemeClr val="bg1">
              <a:alpha val="80000"/>
            </a:schemeClr>
          </a:solidFill>
        </p:spPr>
        <p:txBody>
          <a:bodyPr/>
          <a:lstStyle/>
          <a:p>
            <a:pPr marL="0" indent="0">
              <a:spcBef>
                <a:spcPts val="0"/>
              </a:spcBef>
              <a:buNone/>
            </a:pPr>
            <a:r>
              <a:rPr lang="pl-PL" sz="1700" dirty="0"/>
              <a:t>Na zakończenie drugiej części Różańca, klęcząc odmawiamy następujące modlitwy:</a:t>
            </a:r>
          </a:p>
          <a:p>
            <a:pPr marL="0" indent="0">
              <a:spcBef>
                <a:spcPts val="0"/>
              </a:spcBef>
              <a:buNone/>
            </a:pPr>
            <a:r>
              <a:rPr lang="pl-PL" sz="1700" b="1" dirty="0"/>
              <a:t>Modlitwa ułożona przez ks. de </a:t>
            </a:r>
            <a:r>
              <a:rPr lang="pl-PL" sz="1700" b="1" dirty="0" err="1"/>
              <a:t>Montforta</a:t>
            </a:r>
            <a:r>
              <a:rPr lang="pl-PL" sz="1700" b="1" dirty="0"/>
              <a:t>, aby uprosić u Boga Mądrość Bożą</a:t>
            </a:r>
          </a:p>
          <a:p>
            <a:pPr marL="0" indent="0">
              <a:spcBef>
                <a:spcPts val="0"/>
              </a:spcBef>
              <a:buNone/>
            </a:pPr>
            <a:r>
              <a:rPr lang="pl-PL" sz="1700" i="1" dirty="0"/>
              <a:t>Boże moich przodków, Panie miłosierdzia, Duchu prawdy, ja, mały robak, korzący się przed Twoim Boskim Majestatem, uznając, że bardzo wciąż potrzebuję Twej Boskiej Mądrości, którą utraciłem wskutek moich grzechów, ufam Twej niezawodnej obietnicy, jaką złożyłeś wszystkim tym, co będą Cię o nią prosili.</a:t>
            </a:r>
          </a:p>
          <a:p>
            <a:pPr marL="0" indent="0">
              <a:spcBef>
                <a:spcPts val="0"/>
              </a:spcBef>
              <a:buNone/>
            </a:pPr>
            <a:r>
              <a:rPr lang="pl-PL" sz="1700" i="1" dirty="0"/>
              <a:t>Proszę Cię o nią dzisiaj najusilniej i z najgłębszą pokorą. Ześlij nam, Panie, tę Mądrość, na której wspiera się Twój tron, aby stała się wsparciem dla naszej słabości, światłem dla naszych umysłów, żarem dla naszych serc, w słowach naszych i czynach, pracy i cierpieniu wraz z Tobą; aby kierowała naszymi krokami i napełniała nasze dusze cnotami Jezusa Chrystusa oraz darami Ducha Świętego, bo tylko w niej jest całe Wasze dobro.</a:t>
            </a:r>
          </a:p>
          <a:p>
            <a:pPr marL="0" indent="0">
              <a:spcBef>
                <a:spcPts val="0"/>
              </a:spcBef>
              <a:buNone/>
            </a:pPr>
            <a:r>
              <a:rPr lang="pl-PL" sz="1700" i="1" dirty="0"/>
              <a:t>Ojcze Miłosierdzia i Boże wszelkiego pocieszenia, prosimy Cię o niezmierzony skarb Twej Boskiej Mądrości. Przez miłosierne łono Maryi, przez drogocenną krew Twego umiłowanego Syna oraz przez Twoje wielkie pragnienie przekazania swych dóbr Twym biednym stworzeniom, wysłuchaj mojej modlitwy. Amen.</a:t>
            </a:r>
          </a:p>
          <a:p>
            <a:pPr marL="0" indent="0">
              <a:spcBef>
                <a:spcPts val="0"/>
              </a:spcBef>
              <a:buNone/>
            </a:pPr>
            <a:r>
              <a:rPr lang="pl-PL" sz="1700" b="1" dirty="0"/>
              <a:t>Modlitwa do św. Józefa</a:t>
            </a:r>
          </a:p>
          <a:p>
            <a:pPr marL="0" indent="0">
              <a:spcBef>
                <a:spcPts val="0"/>
              </a:spcBef>
              <a:buNone/>
            </a:pPr>
            <a:r>
              <a:rPr lang="pl-PL" sz="1700" i="1" dirty="0"/>
              <a:t>Bądź pozdrowiony Józefie, człowieku sprawiedliwy, Mądrość z Tobą, </a:t>
            </a:r>
            <a:r>
              <a:rPr lang="pl-PL" sz="1700" i="1" dirty="0" err="1"/>
              <a:t>błogosławionyś</a:t>
            </a:r>
            <a:r>
              <a:rPr lang="pl-PL" sz="1700" i="1" dirty="0"/>
              <a:t> nad wszystkimi mężczyznami i błogosławiony owoc, Twej wiernej małżonki, Maryi - Jezus. Święty Józefie, godzien bycia przybranym ojcem Jezusa Chrystusa, módl się za nami grzesznymi, i uproś nam u Boga Mądrość Bożą, teraz i w godzinę śmierci naszej. Amen. </a:t>
            </a:r>
          </a:p>
          <a:p>
            <a:pPr marL="0" indent="0">
              <a:spcBef>
                <a:spcPts val="0"/>
              </a:spcBef>
              <a:buNone/>
            </a:pPr>
            <a:r>
              <a:rPr lang="pl-PL" sz="1700" dirty="0"/>
              <a:t>Tę modlitwę powtarzamy trzy razy.</a:t>
            </a:r>
          </a:p>
        </p:txBody>
      </p:sp>
    </p:spTree>
    <p:extLst>
      <p:ext uri="{BB962C8B-B14F-4D97-AF65-F5344CB8AC3E}">
        <p14:creationId xmlns:p14="http://schemas.microsoft.com/office/powerpoint/2010/main" val="24410258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B0BA71-2267-44DC-E6BB-F4D8702AD78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709814A-5A9C-5896-0BD4-92F0CF4035DD}"/>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139A9C3B-B5A1-871F-B15C-B9F4A1E7329A}"/>
              </a:ext>
            </a:extLst>
          </p:cNvPr>
          <p:cNvSpPr>
            <a:spLocks noGrp="1"/>
          </p:cNvSpPr>
          <p:nvPr>
            <p:ph idx="1"/>
          </p:nvPr>
        </p:nvSpPr>
        <p:spPr>
          <a:xfrm>
            <a:off x="192088" y="1000896"/>
            <a:ext cx="8951912" cy="5857103"/>
          </a:xfrm>
          <a:solidFill>
            <a:schemeClr val="bg1">
              <a:alpha val="80000"/>
            </a:schemeClr>
          </a:solidFill>
        </p:spPr>
        <p:txBody>
          <a:bodyPr/>
          <a:lstStyle/>
          <a:p>
            <a:pPr marL="0" indent="0">
              <a:spcBef>
                <a:spcPts val="0"/>
              </a:spcBef>
              <a:buNone/>
            </a:pPr>
            <a:r>
              <a:rPr lang="pl-PL" sz="1700" b="1" dirty="0"/>
              <a:t>Zmartwychwstanie</a:t>
            </a:r>
            <a:r>
              <a:rPr lang="pl-PL" sz="1700" dirty="0"/>
              <a:t>. </a:t>
            </a:r>
            <a:r>
              <a:rPr lang="pl-PL" sz="1700" i="1" dirty="0"/>
              <a:t>Panie Jezu, ofiarujemy Ci tę jedenastą dziesiątkę ku czci Twego chwalebnego Zmartwychwstania, a poprzez tę Tajemnicę i wstawiennictwo Twej najświętszej Matki, prosimy Cię dla nas o miłość do Boga i gorliwość w służeniu Tobie. Amen. </a:t>
            </a:r>
            <a:r>
              <a:rPr lang="pl-PL" sz="1700" dirty="0"/>
              <a:t>Ojcze nasz. Dziesięć Zdrowaś. </a:t>
            </a:r>
            <a:r>
              <a:rPr lang="pl-PL" sz="1700" i="1" dirty="0"/>
              <a:t>«Jezus zmartwychwstały». Łasko Tajemnicy Zmartwychwstania, zstąp do naszych dusz. Amen.</a:t>
            </a:r>
          </a:p>
          <a:p>
            <a:pPr marL="0" indent="0">
              <a:spcBef>
                <a:spcPts val="0"/>
              </a:spcBef>
              <a:buNone/>
            </a:pPr>
            <a:r>
              <a:rPr lang="pl-PL" sz="1700" b="1" dirty="0"/>
              <a:t>Wniebowstąpienie. </a:t>
            </a:r>
            <a:r>
              <a:rPr lang="pl-PL" sz="1700" i="1" dirty="0"/>
              <a:t>Panie Jezu, ofiarujemy Ci tę dwunastą dziesiątkę ku czci Twego triumfalnego Wniebowstąpienia, a poprzez tę Tajemnicę i wstawiennictwo Twej świętej Matki, prosimy Cię dla nas o żarliwe pragnienie Nieba - naszej drogiej Ojczyzny.</a:t>
            </a:r>
            <a:r>
              <a:rPr lang="pl-PL" sz="1700" dirty="0"/>
              <a:t> Ojcze nasz. Dziesięć Zdrowaś, Maryjo. </a:t>
            </a:r>
            <a:r>
              <a:rPr lang="pl-PL" sz="1700" i="1" dirty="0"/>
              <a:t>«Jezus wstępujący do nieba». Łasko Tajemnicy Wniebowstąpienia, spłyń do naszych dusz. Amen.</a:t>
            </a:r>
          </a:p>
          <a:p>
            <a:pPr marL="0" indent="0">
              <a:spcBef>
                <a:spcPts val="0"/>
              </a:spcBef>
              <a:buNone/>
            </a:pPr>
            <a:r>
              <a:rPr lang="pl-PL" sz="1700" b="1" dirty="0"/>
              <a:t>Zesłanie Ducha Świętego. </a:t>
            </a:r>
            <a:r>
              <a:rPr lang="pl-PL" sz="1700" i="1" dirty="0"/>
              <a:t>Panie Jezu, ofiarujemy Ci tę trzynastą dziesiątkę ku czci Tajemnicy Zesłania Ducha Świętego, a poprzez tę Tajemnicę i wstawiennictwo Twej świętej Matki, prosimy Cię, aby Duch Święty zstąpił do dusz naszych. Amen.</a:t>
            </a:r>
            <a:r>
              <a:rPr lang="pl-PL" sz="1700" dirty="0"/>
              <a:t> Ojcze nasz. Dziesięć Zdrowaś, Maryjo. </a:t>
            </a:r>
            <a:r>
              <a:rPr lang="pl-PL" sz="1700" i="1" dirty="0"/>
              <a:t>«Jezus napełniający Cię Duchem Świętym». Dziesięć razy. Łasko Tajemnicy Zesłania Ducha Świętego, spłyń do naszych dusz. Amen.</a:t>
            </a:r>
          </a:p>
          <a:p>
            <a:pPr marL="0" indent="0">
              <a:spcBef>
                <a:spcPts val="0"/>
              </a:spcBef>
              <a:buNone/>
            </a:pPr>
            <a:r>
              <a:rPr lang="pl-PL" sz="1700" b="1" dirty="0"/>
              <a:t>Wniebowzięcie NMP. </a:t>
            </a:r>
            <a:r>
              <a:rPr lang="pl-PL" sz="1700" i="1" dirty="0"/>
              <a:t>Panie Jezu, ofiarujemy Ci tę czternastą </a:t>
            </a:r>
            <a:r>
              <a:rPr lang="pl-PL" sz="1700" i="1" dirty="0" err="1"/>
              <a:t>dziesiatkę</a:t>
            </a:r>
            <a:r>
              <a:rPr lang="pl-PL" sz="1700" i="1" dirty="0"/>
              <a:t> ku czci Zmartwychwstania i chwalebnego Wniebowzięcia Twej świętej Matki, a poprzez tę tajemnicę oraz wstawiennictwo Maryi, prosimy Cię dla nas o pełne czułości nabożeństwo do tak dobrej Matki. Amen.</a:t>
            </a:r>
            <a:r>
              <a:rPr lang="pl-PL" sz="1700" dirty="0"/>
              <a:t> Ojcze nasz. Zdrowaś, Maryjo, dziesięć razy. </a:t>
            </a:r>
            <a:r>
              <a:rPr lang="pl-PL" sz="1700" i="1" dirty="0"/>
              <a:t>«Jezus, który przywraca Cię do życia». Łasko Tajemnicy Wniebowzięcia, zstąp do naszych dusz. Amen.</a:t>
            </a:r>
          </a:p>
          <a:p>
            <a:pPr marL="0" indent="0">
              <a:spcBef>
                <a:spcPts val="0"/>
              </a:spcBef>
              <a:buNone/>
            </a:pPr>
            <a:r>
              <a:rPr lang="pl-PL" sz="1700" b="1" dirty="0"/>
              <a:t>Ukoronowanie Maryi. </a:t>
            </a:r>
            <a:r>
              <a:rPr lang="pl-PL" sz="1700" i="1" dirty="0"/>
              <a:t>Panie Jezu, ofiarujemy Ci tę ostatnią, piętnastą, dziesiątkę, ku czci Ukoronowania Twej świętej Matki, a poprzez tę Tajemnicę oraz wstawiennictwo Maryi, prosimy Cię o wytrwanie w łasce, i o koronę chwały. Amen.</a:t>
            </a:r>
            <a:r>
              <a:rPr lang="pl-PL" sz="1700" dirty="0"/>
              <a:t> Ojcze nasz. Zdrowaś, Maryjo, dziesięć razy. </a:t>
            </a:r>
            <a:r>
              <a:rPr lang="pl-PL" sz="1700" i="1" dirty="0"/>
              <a:t>«Jezus, który Cię koronuje».</a:t>
            </a:r>
            <a:endParaRPr lang="pl-PL" sz="1700" dirty="0"/>
          </a:p>
        </p:txBody>
      </p:sp>
    </p:spTree>
    <p:extLst>
      <p:ext uri="{BB962C8B-B14F-4D97-AF65-F5344CB8AC3E}">
        <p14:creationId xmlns:p14="http://schemas.microsoft.com/office/powerpoint/2010/main" val="318165343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86FC6A-A628-BEAD-52A2-6D6E699F312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0FB7DA6-5BB5-40EC-5255-17FB695105D5}"/>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6608831F-6014-DDE4-CECA-F55161115B63}"/>
              </a:ext>
            </a:extLst>
          </p:cNvPr>
          <p:cNvSpPr>
            <a:spLocks noGrp="1"/>
          </p:cNvSpPr>
          <p:nvPr>
            <p:ph idx="1"/>
          </p:nvPr>
        </p:nvSpPr>
        <p:spPr>
          <a:xfrm>
            <a:off x="192088" y="1421026"/>
            <a:ext cx="8951912" cy="5436973"/>
          </a:xfrm>
          <a:solidFill>
            <a:schemeClr val="bg1">
              <a:alpha val="80000"/>
            </a:schemeClr>
          </a:solidFill>
        </p:spPr>
        <p:txBody>
          <a:bodyPr/>
          <a:lstStyle/>
          <a:p>
            <a:pPr marL="0" indent="0">
              <a:spcBef>
                <a:spcPts val="0"/>
              </a:spcBef>
              <a:buNone/>
            </a:pPr>
            <a:r>
              <a:rPr lang="pl-PL" sz="1700" b="1" dirty="0"/>
              <a:t>Ukoronowanie Maryi. </a:t>
            </a:r>
            <a:r>
              <a:rPr lang="pl-PL" sz="1700" i="1" dirty="0"/>
              <a:t>Panie Jezu, ofiarujemy Ci tę ostatnią, piętnastą, dziesiątkę, ku czci Ukoronowania Twej świętej Matki, a poprzez tę Tajemnicę oraz wstawiennictwo Maryi, prosimy Cię o wytrwanie w łasce, i o koronę chwały. Amen.</a:t>
            </a:r>
            <a:r>
              <a:rPr lang="pl-PL" sz="1700" dirty="0"/>
              <a:t> </a:t>
            </a:r>
          </a:p>
          <a:p>
            <a:pPr marL="0" indent="0">
              <a:spcBef>
                <a:spcPts val="0"/>
              </a:spcBef>
              <a:buNone/>
            </a:pPr>
            <a:r>
              <a:rPr lang="pl-PL" sz="1700" dirty="0"/>
              <a:t>Ojcze nasz. Zdrowaś, Maryjo, dziesięć razy. </a:t>
            </a:r>
            <a:r>
              <a:rPr lang="pl-PL" sz="1700" i="1" dirty="0"/>
              <a:t>«Jezus, który Cię koronuje».</a:t>
            </a:r>
            <a:r>
              <a:rPr lang="pl-PL" sz="1700" b="1" dirty="0"/>
              <a:t> </a:t>
            </a:r>
          </a:p>
          <a:p>
            <a:pPr marL="0" indent="0">
              <a:spcBef>
                <a:spcPts val="0"/>
              </a:spcBef>
              <a:buNone/>
            </a:pPr>
            <a:r>
              <a:rPr lang="pl-PL" sz="1700" b="1" dirty="0"/>
              <a:t>W tej dziesiątce, przed każdym Zdrowaś, Maryjo prosimy Boga przez wstawiennictwo wszystkich Świętych o potrzebne nam łaski.</a:t>
            </a:r>
          </a:p>
          <a:p>
            <a:pPr marL="0">
              <a:spcBef>
                <a:spcPts val="0"/>
              </a:spcBef>
            </a:pPr>
            <a:r>
              <a:rPr lang="pl-PL" sz="1700" i="1" dirty="0"/>
              <a:t>Święty Michale Archaniele i wszyscy święci Aniołowie, proście za nami [uproście nam], itd. Zdrowaś, Maryjo, itd.</a:t>
            </a:r>
          </a:p>
          <a:p>
            <a:pPr marL="0">
              <a:spcBef>
                <a:spcPts val="0"/>
              </a:spcBef>
            </a:pPr>
            <a:r>
              <a:rPr lang="pl-PL" sz="1700" i="1" dirty="0"/>
              <a:t>Święty Abrahamie i wszyscy święci Patriarchowie, uproście nam, itd.</a:t>
            </a:r>
          </a:p>
          <a:p>
            <a:pPr marL="0">
              <a:spcBef>
                <a:spcPts val="0"/>
              </a:spcBef>
            </a:pPr>
            <a:r>
              <a:rPr lang="pl-PL" sz="1700" i="1" dirty="0"/>
              <a:t>Święty Janie Chrzcicielu i wszyscy święci Prorocy, uproście nam, itd.</a:t>
            </a:r>
          </a:p>
          <a:p>
            <a:pPr marL="0">
              <a:spcBef>
                <a:spcPts val="0"/>
              </a:spcBef>
            </a:pPr>
            <a:r>
              <a:rPr lang="pl-PL" sz="1700" i="1" dirty="0"/>
              <a:t>Święty Piotrze, Pawle i wszyscy święci Apostołowie, uproście nam, itd.</a:t>
            </a:r>
          </a:p>
          <a:p>
            <a:pPr marL="0">
              <a:spcBef>
                <a:spcPts val="0"/>
              </a:spcBef>
            </a:pPr>
            <a:r>
              <a:rPr lang="pl-PL" sz="1700" i="1" dirty="0"/>
              <a:t>Święty Szczepanie, Wawrzyńcu i wszyscy Męczennicy, uproście nam, itd.</a:t>
            </a:r>
          </a:p>
          <a:p>
            <a:pPr marL="0">
              <a:spcBef>
                <a:spcPts val="0"/>
              </a:spcBef>
            </a:pPr>
            <a:r>
              <a:rPr lang="pl-PL" sz="1700" i="1" dirty="0"/>
              <a:t>Święty Hilary i wszyscy święci Kościoła katolickiego, uproście nam, itd.</a:t>
            </a:r>
          </a:p>
          <a:p>
            <a:pPr marL="0">
              <a:spcBef>
                <a:spcPts val="0"/>
              </a:spcBef>
            </a:pPr>
            <a:r>
              <a:rPr lang="pl-PL" sz="1700" i="1" dirty="0"/>
              <a:t>Święty Józefie i wszyscy święci spowiednicy, uproście nam, itd.</a:t>
            </a:r>
          </a:p>
          <a:p>
            <a:pPr marL="0">
              <a:spcBef>
                <a:spcPts val="0"/>
              </a:spcBef>
            </a:pPr>
            <a:r>
              <a:rPr lang="pl-PL" sz="1700" i="1" dirty="0"/>
              <a:t>Święta Katarzyno, Tereso i wszystkie święte dziewice, uproście nam, itd.</a:t>
            </a:r>
          </a:p>
          <a:p>
            <a:pPr marL="0">
              <a:spcBef>
                <a:spcPts val="0"/>
              </a:spcBef>
            </a:pPr>
            <a:r>
              <a:rPr lang="pl-PL" sz="1700" i="1" dirty="0"/>
              <a:t>Święta Anno i wszystkie święte kobiety, uproście nam, itd. </a:t>
            </a:r>
          </a:p>
          <a:p>
            <a:pPr marL="0">
              <a:spcBef>
                <a:spcPts val="0"/>
              </a:spcBef>
            </a:pPr>
            <a:r>
              <a:rPr lang="pl-PL" sz="1700" i="1" dirty="0"/>
              <a:t>Chwała Ojcu, itd.</a:t>
            </a:r>
          </a:p>
          <a:p>
            <a:pPr marL="0">
              <a:spcBef>
                <a:spcPts val="0"/>
              </a:spcBef>
            </a:pPr>
            <a:r>
              <a:rPr lang="pl-PL" sz="1700" i="1" dirty="0"/>
              <a:t>Łasko Tajemnicy Ukoronowania Najświętszej Maryi Panny, spłyń do naszych dusz. Amen.</a:t>
            </a:r>
          </a:p>
        </p:txBody>
      </p:sp>
    </p:spTree>
    <p:extLst>
      <p:ext uri="{BB962C8B-B14F-4D97-AF65-F5344CB8AC3E}">
        <p14:creationId xmlns:p14="http://schemas.microsoft.com/office/powerpoint/2010/main" val="398431805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129A5-DF39-7E93-4759-518362DC145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137D47F-9862-BDB2-1F11-D916905F652F}"/>
              </a:ext>
            </a:extLst>
          </p:cNvPr>
          <p:cNvSpPr>
            <a:spLocks noGrp="1"/>
          </p:cNvSpPr>
          <p:nvPr>
            <p:ph type="title"/>
          </p:nvPr>
        </p:nvSpPr>
        <p:spPr/>
        <p:txBody>
          <a:bodyPr/>
          <a:lstStyle/>
          <a:p>
            <a:r>
              <a:rPr lang="pl-PL" dirty="0"/>
              <a:t>Metoda trzecia</a:t>
            </a:r>
          </a:p>
        </p:txBody>
      </p:sp>
      <p:sp>
        <p:nvSpPr>
          <p:cNvPr id="3" name="Symbol zastępczy zawartości 2">
            <a:extLst>
              <a:ext uri="{FF2B5EF4-FFF2-40B4-BE49-F238E27FC236}">
                <a16:creationId xmlns:a16="http://schemas.microsoft.com/office/drawing/2014/main" id="{2C33EB56-669C-DABB-92FB-659D80BA90EA}"/>
              </a:ext>
            </a:extLst>
          </p:cNvPr>
          <p:cNvSpPr>
            <a:spLocks noGrp="1"/>
          </p:cNvSpPr>
          <p:nvPr>
            <p:ph idx="1"/>
          </p:nvPr>
        </p:nvSpPr>
        <p:spPr>
          <a:xfrm>
            <a:off x="192088" y="1346886"/>
            <a:ext cx="8951912" cy="5511114"/>
          </a:xfrm>
          <a:noFill/>
        </p:spPr>
        <p:txBody>
          <a:bodyPr/>
          <a:lstStyle/>
          <a:p>
            <a:pPr marL="0" indent="0">
              <a:spcBef>
                <a:spcPts val="0"/>
              </a:spcBef>
              <a:buNone/>
            </a:pPr>
            <a:r>
              <a:rPr lang="pl-PL" sz="1800" b="1" dirty="0"/>
              <a:t>Na zakończenie trzeciej części Różańca, odmawiamy następującą modlitwę:</a:t>
            </a:r>
          </a:p>
          <a:p>
            <a:pPr marL="0" indent="0">
              <a:spcBef>
                <a:spcPts val="0"/>
              </a:spcBef>
              <a:buNone/>
            </a:pPr>
            <a:r>
              <a:rPr lang="pl-PL" sz="1800" i="1" dirty="0"/>
              <a:t>Bądź pozdrowiona, Maryjo, umiłowana Córko Ojca przedwiecznego, czcigodna Matko Syna Bożego, wierna Oblubienico Ducha Świętego, dostojna Świątynio Trójcy Przenajświętszej.</a:t>
            </a:r>
          </a:p>
          <a:p>
            <a:pPr marL="0" indent="0">
              <a:spcBef>
                <a:spcPts val="0"/>
              </a:spcBef>
              <a:buNone/>
            </a:pPr>
            <a:r>
              <a:rPr lang="pl-PL" sz="1800" i="1" dirty="0"/>
              <a:t>Bądź pozdrowiona, Królowo Nieba i ziemi, ucieczko grzeszników, Pani miłosierna, która nigdy nie odrzucasz nikogo, kto się do Ciebie ucieka. Ja, grzesznik niegodny, upadam do Twoich stóp i błagam, uproś mi u dobrego Jezusa, Twego drogiego Syna, skruchę i wybaczenie wszystkich moich grzechów oraz Mądrość bożą. Poświęcam się Tobie cały, wraz ze wszystkim, co posiadam. Obieram Ciebie za Matkę i Panią; traktuj mnie jak najmniejsze ze swych dzieci i najbardziej uniżonego sługę: Wysłuchaj, Królowo moja, westchnień serca, które pragnie Cię kochać i wiernie Tobie służyć. Oby nie mówiono, że spośród wszystkich, którzy się do Ciebie uciekali, ja byłem pierwszym, który został opuszczony! Nadziejo moja! Życie moje! Najwierniejsza i Niepokalana Dziewico Maryjo! Wysłuchaj mnie, broń mnie, nakarm mnie, pouczaj mnie, ocal mnie. Amen.</a:t>
            </a:r>
          </a:p>
          <a:p>
            <a:pPr marL="0" indent="0">
              <a:spcBef>
                <a:spcPts val="0"/>
              </a:spcBef>
              <a:buNone/>
            </a:pPr>
            <a:r>
              <a:rPr lang="pl-PL" sz="1800" i="1" dirty="0"/>
              <a:t>Niech będzie uwielbiony Jezus w najświętszym Sakramencie Ołtarza. Na zawsze.</a:t>
            </a:r>
          </a:p>
          <a:p>
            <a:pPr marL="0" indent="0">
              <a:spcBef>
                <a:spcPts val="0"/>
              </a:spcBef>
              <a:buNone/>
            </a:pPr>
            <a:r>
              <a:rPr lang="pl-PL" sz="1800" i="1" dirty="0"/>
              <a:t>O, Jezu mój umiłowany! O, Maryjo, Matko Jezusa i nasza dobra Matko, udziel nam swego błogosławieństwa. Amen.</a:t>
            </a:r>
          </a:p>
          <a:p>
            <a:pPr marL="0" indent="0">
              <a:spcBef>
                <a:spcPts val="0"/>
              </a:spcBef>
              <a:buNone/>
            </a:pPr>
            <a:r>
              <a:rPr lang="pl-PL" sz="1800" i="1" dirty="0"/>
              <a:t>Wspomagaj nas w naszej nędzy, wysłuchaj naszych modlitw i broń nas od świata i szatana.</a:t>
            </a:r>
          </a:p>
          <a:p>
            <a:pPr marL="0" indent="0">
              <a:spcBef>
                <a:spcPts val="0"/>
              </a:spcBef>
              <a:buNone/>
            </a:pPr>
            <a:r>
              <a:rPr lang="pl-PL" sz="1800" b="1" dirty="0"/>
              <a:t>Przełożona mówi: </a:t>
            </a:r>
            <a:r>
              <a:rPr lang="pl-PL" sz="1800" i="1" dirty="0"/>
              <a:t>Nos cum </a:t>
            </a:r>
            <a:r>
              <a:rPr lang="pl-PL" sz="1800" i="1" dirty="0" err="1"/>
              <a:t>prole</a:t>
            </a:r>
            <a:r>
              <a:rPr lang="pl-PL" sz="1800" i="1" dirty="0"/>
              <a:t> </a:t>
            </a:r>
            <a:r>
              <a:rPr lang="pl-PL" sz="1800" i="1" dirty="0" err="1"/>
              <a:t>pia</a:t>
            </a:r>
            <a:r>
              <a:rPr lang="pl-PL" sz="1800" i="1" dirty="0"/>
              <a:t> </a:t>
            </a:r>
            <a:r>
              <a:rPr lang="pl-PL" sz="1800" i="1" dirty="0" err="1"/>
              <a:t>benedicat</a:t>
            </a:r>
            <a:r>
              <a:rPr lang="pl-PL" sz="1800" i="1" dirty="0"/>
              <a:t> Virgo Maria. (Niech przez słowa nasze pobożne pochwalona będzie Panna Maria). Amen.</a:t>
            </a:r>
          </a:p>
        </p:txBody>
      </p:sp>
    </p:spTree>
    <p:extLst>
      <p:ext uri="{BB962C8B-B14F-4D97-AF65-F5344CB8AC3E}">
        <p14:creationId xmlns:p14="http://schemas.microsoft.com/office/powerpoint/2010/main" val="973042808"/>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86B070-A763-DDB5-26A0-412882FC499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F7A7AFE-7402-7EE1-84DC-EBF65FA2F96A}"/>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4B930ACF-2243-A041-322B-5C03B9C0AF90}"/>
              </a:ext>
            </a:extLst>
          </p:cNvPr>
          <p:cNvSpPr>
            <a:spLocks noGrp="1"/>
          </p:cNvSpPr>
          <p:nvPr>
            <p:ph idx="1"/>
          </p:nvPr>
        </p:nvSpPr>
        <p:spPr>
          <a:xfrm>
            <a:off x="192088" y="543697"/>
            <a:ext cx="8951912" cy="6314303"/>
          </a:xfrm>
          <a:solidFill>
            <a:schemeClr val="bg1">
              <a:alpha val="80000"/>
            </a:schemeClr>
          </a:solidFill>
        </p:spPr>
        <p:txBody>
          <a:bodyPr/>
          <a:lstStyle/>
          <a:p>
            <a:pPr marL="0" indent="0">
              <a:spcBef>
                <a:spcPts val="0"/>
              </a:spcBef>
              <a:buNone/>
            </a:pPr>
            <a:r>
              <a:rPr lang="pl-PL" sz="1700" dirty="0"/>
              <a:t>Skrót życia, śmierci, Męki i chwały Jezusa i Maryi w Różańcu Świętym.</a:t>
            </a:r>
          </a:p>
          <a:p>
            <a:pPr marL="0" indent="0">
              <a:spcBef>
                <a:spcPts val="0"/>
              </a:spcBef>
              <a:buNone/>
            </a:pPr>
            <a:r>
              <a:rPr lang="pl-PL" sz="1700" dirty="0"/>
              <a:t>Wierzę w Boga. Wiara: 1°. W obecność Boga 2°. Wiara w Ewangelię 3°. Wiara i posłuszeństwo papieżowi jako wikariuszowi Jezusa Chrystusa.</a:t>
            </a:r>
          </a:p>
          <a:p>
            <a:pPr marL="0" indent="0">
              <a:spcBef>
                <a:spcPts val="0"/>
              </a:spcBef>
              <a:buNone/>
            </a:pPr>
            <a:r>
              <a:rPr lang="pl-PL" sz="1700" dirty="0"/>
              <a:t>Ojcze nasz: rozważamy jedność z Bogiem jedynym, żywym i prawdziwym.</a:t>
            </a:r>
          </a:p>
          <a:p>
            <a:pPr marL="0" indent="0">
              <a:spcBef>
                <a:spcPts val="0"/>
              </a:spcBef>
              <a:buNone/>
            </a:pPr>
            <a:r>
              <a:rPr lang="pl-PL" sz="1700" dirty="0"/>
              <a:t>Zdrowaś, Maryjo: dla uczczenia Ojca Przedwiecznego, który dał nam swego Syna.</a:t>
            </a:r>
          </a:p>
          <a:p>
            <a:pPr marL="0" indent="0">
              <a:spcBef>
                <a:spcPts val="0"/>
              </a:spcBef>
              <a:buNone/>
            </a:pPr>
            <a:r>
              <a:rPr lang="pl-PL" sz="1700" dirty="0"/>
              <a:t>Zdrowaś, Maryjo: dla uczczenia Słowa przedwiecznego, współistotnego Ojcu, które wraz z Nim wydało Ducha świętego, przez miłość wzajemną.</a:t>
            </a:r>
          </a:p>
          <a:p>
            <a:pPr marL="0" indent="0">
              <a:spcBef>
                <a:spcPts val="0"/>
              </a:spcBef>
              <a:buNone/>
            </a:pPr>
            <a:r>
              <a:rPr lang="pl-PL" sz="1700" dirty="0"/>
              <a:t>Zdrowaś, Maryjo: dla uczczenia Ducha świętego, który pochodzi od Ojca i Syna, przez miłość.</a:t>
            </a:r>
          </a:p>
          <a:p>
            <a:pPr marL="0" indent="0">
              <a:spcBef>
                <a:spcPts val="0"/>
              </a:spcBef>
              <a:buNone/>
            </a:pPr>
            <a:endParaRPr lang="pl-PL" sz="1700" dirty="0"/>
          </a:p>
          <a:p>
            <a:pPr marL="0" indent="0">
              <a:spcBef>
                <a:spcPts val="0"/>
              </a:spcBef>
              <a:buNone/>
            </a:pPr>
            <a:r>
              <a:rPr lang="pl-PL" sz="1700" dirty="0"/>
              <a:t>Ojcze nasz: rozważamy niezgłębioną Dobroć Boga.</a:t>
            </a:r>
            <a:endParaRPr lang="pl-PL" sz="1700" b="1" dirty="0"/>
          </a:p>
          <a:p>
            <a:pPr marL="0" indent="0">
              <a:spcBef>
                <a:spcPts val="0"/>
              </a:spcBef>
              <a:buNone/>
            </a:pPr>
            <a:r>
              <a:rPr lang="pl-PL" sz="1700" b="1" dirty="0"/>
              <a:t>Wcielenie</a:t>
            </a:r>
          </a:p>
          <a:p>
            <a:pPr marL="0" indent="0">
              <a:spcBef>
                <a:spcPts val="0"/>
              </a:spcBef>
              <a:buNone/>
            </a:pPr>
            <a:r>
              <a:rPr lang="pl-PL" sz="1700" dirty="0"/>
              <a:t>1. Zdrowaś, Maryjo: ubolewając nad nieszczęściem nieposłuszeństwa Adama, rozpamiętując sprawiedliwą karę jaką poniósł wraz ze wszystkimi dziećmi.</a:t>
            </a:r>
          </a:p>
          <a:p>
            <a:pPr marL="0" indent="0">
              <a:spcBef>
                <a:spcPts val="0"/>
              </a:spcBef>
              <a:buNone/>
            </a:pPr>
            <a:r>
              <a:rPr lang="pl-PL" sz="1700" dirty="0"/>
              <a:t>2. Zdrowaś, Maryjo: ku czci pragnień patriarchów i proroków, którzy prosili o Mesjasza.</a:t>
            </a:r>
          </a:p>
          <a:p>
            <a:pPr marL="0" indent="0">
              <a:spcBef>
                <a:spcPts val="0"/>
              </a:spcBef>
              <a:buNone/>
            </a:pPr>
            <a:r>
              <a:rPr lang="pl-PL" sz="1700" dirty="0"/>
              <a:t>3. Zdrowaś, Maryjo: dla uczczenia ślubów i modlitw które zanosiła NMP, by przyspieszyć nadejście Mesjasza i dla uczczenia jej zaślubin ze św. Józefem.</a:t>
            </a:r>
          </a:p>
          <a:p>
            <a:pPr marL="0" indent="0">
              <a:spcBef>
                <a:spcPts val="0"/>
              </a:spcBef>
              <a:buNone/>
            </a:pPr>
            <a:r>
              <a:rPr lang="pl-PL" sz="1700" dirty="0"/>
              <a:t>4. Zdrowaś, Maryjo: rozważamy dobroć Ojca przedwiecznego, który dał nam Syna.</a:t>
            </a:r>
          </a:p>
          <a:p>
            <a:pPr marL="0" indent="0">
              <a:spcBef>
                <a:spcPts val="0"/>
              </a:spcBef>
              <a:buNone/>
            </a:pPr>
            <a:r>
              <a:rPr lang="pl-PL" sz="1700" dirty="0"/>
              <a:t>5. Zdrowaś, Maryjo: miłość Syna, który wydał się za nas.</a:t>
            </a:r>
          </a:p>
          <a:p>
            <a:pPr marL="0" indent="0">
              <a:spcBef>
                <a:spcPts val="0"/>
              </a:spcBef>
              <a:buNone/>
            </a:pPr>
            <a:r>
              <a:rPr lang="pl-PL" sz="1700" dirty="0"/>
              <a:t>6. Zdrowaś, Maryjo: posłannictwo i pozdrowienie Anioła Gabriela.</a:t>
            </a:r>
          </a:p>
          <a:p>
            <a:pPr marL="0" indent="0">
              <a:spcBef>
                <a:spcPts val="0"/>
              </a:spcBef>
              <a:buNone/>
            </a:pPr>
            <a:r>
              <a:rPr lang="pl-PL" sz="1700" dirty="0"/>
              <a:t>7. Zdrowaś, Maryjo: dziewicza bojaźń Maryi.</a:t>
            </a:r>
          </a:p>
          <a:p>
            <a:pPr marL="0" indent="0">
              <a:spcBef>
                <a:spcPts val="0"/>
              </a:spcBef>
              <a:buNone/>
            </a:pPr>
            <a:r>
              <a:rPr lang="pl-PL" sz="1700" dirty="0"/>
              <a:t>8. Zdrowaś, Maryjo: wiara i przyzwolenie Najświętszej Dziewicy.</a:t>
            </a:r>
          </a:p>
          <a:p>
            <a:pPr marL="0" indent="0">
              <a:spcBef>
                <a:spcPts val="0"/>
              </a:spcBef>
              <a:buNone/>
            </a:pPr>
            <a:r>
              <a:rPr lang="pl-PL" sz="1700" dirty="0"/>
              <a:t>9. Zdrowaś, Maryjo: stworzenie duszy i ukształtowanie się ciała Jezusa Chrystusa w łonie Maryi za sprawą Ducha Świętego.</a:t>
            </a:r>
          </a:p>
          <a:p>
            <a:pPr marL="0" indent="0">
              <a:spcBef>
                <a:spcPts val="0"/>
              </a:spcBef>
              <a:buNone/>
            </a:pPr>
            <a:r>
              <a:rPr lang="pl-PL" sz="1700" dirty="0"/>
              <a:t>10. Zdrowaś, Maryjo: uwielbienie przez Aniołów Słowa wcielonego w łonie Maryi.</a:t>
            </a:r>
          </a:p>
        </p:txBody>
      </p:sp>
    </p:spTree>
    <p:extLst>
      <p:ext uri="{BB962C8B-B14F-4D97-AF65-F5344CB8AC3E}">
        <p14:creationId xmlns:p14="http://schemas.microsoft.com/office/powerpoint/2010/main" val="653214900"/>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F84058-5417-D351-CF20-4B1ABDD2ED2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7270A8A-0EC5-D7F9-98BB-1BF22B2A0CF1}"/>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6C514F07-02DD-FFD9-4DD1-7591B6B4804E}"/>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wspaniałość majestatu Boga najgodniejszego wszelkiej czci.</a:t>
            </a:r>
          </a:p>
          <a:p>
            <a:pPr marL="0" indent="0">
              <a:spcBef>
                <a:spcPts val="0"/>
              </a:spcBef>
              <a:buNone/>
            </a:pPr>
            <a:r>
              <a:rPr lang="pl-PL" sz="1700" b="1" dirty="0"/>
              <a:t>Nawiedzenie św. Elżbiety</a:t>
            </a:r>
          </a:p>
          <a:p>
            <a:pPr marL="0" indent="0">
              <a:spcBef>
                <a:spcPts val="0"/>
              </a:spcBef>
              <a:buNone/>
            </a:pPr>
            <a:r>
              <a:rPr lang="pl-PL" sz="1700" dirty="0"/>
              <a:t>1. Zdrowaś, Maryjo: dla uczczenia radości Serca Maryi podczas wcielenia i zamieszkiwania Słowa Przedwiecznego przez dziewięć miesięcy w Jej łonie.</a:t>
            </a:r>
          </a:p>
          <a:p>
            <a:pPr marL="0" indent="0">
              <a:spcBef>
                <a:spcPts val="0"/>
              </a:spcBef>
              <a:buNone/>
            </a:pPr>
            <a:r>
              <a:rPr lang="pl-PL" sz="1700" dirty="0"/>
              <a:t>2. Zdrowaś, Maryjo: ofiara, którą Jezus Chrystus złożył z siebie Ojcu przychodząc na świat.</a:t>
            </a:r>
          </a:p>
          <a:p>
            <a:pPr marL="0" indent="0">
              <a:spcBef>
                <a:spcPts val="0"/>
              </a:spcBef>
              <a:buNone/>
            </a:pPr>
            <a:r>
              <a:rPr lang="pl-PL" sz="1700" dirty="0"/>
              <a:t>3. Zdrowaś, Maryjo: upodobanie Jezusa Chrystusa w pokornym i dziewiczym łonie Maryi oraz ku czci Maryi radującej się w Bogu.</a:t>
            </a:r>
          </a:p>
          <a:p>
            <a:pPr marL="0" indent="0">
              <a:spcBef>
                <a:spcPts val="0"/>
              </a:spcBef>
              <a:buNone/>
            </a:pPr>
            <a:r>
              <a:rPr lang="pl-PL" sz="1700" dirty="0"/>
              <a:t>4. Zdrowaś, Maryjo: rozważając rozterki św. Józefa co do brzemienności Maryi.</a:t>
            </a:r>
          </a:p>
          <a:p>
            <a:pPr marL="0" indent="0">
              <a:spcBef>
                <a:spcPts val="0"/>
              </a:spcBef>
              <a:buNone/>
            </a:pPr>
            <a:r>
              <a:rPr lang="pl-PL" sz="1700" dirty="0"/>
              <a:t>5. Zdrowaś, Maryjo: umiłowanie wybrańców, Maryi i Jezusa mieszkającego w jej łonie.</a:t>
            </a:r>
          </a:p>
          <a:p>
            <a:pPr marL="0" indent="0">
              <a:spcBef>
                <a:spcPts val="0"/>
              </a:spcBef>
              <a:buNone/>
            </a:pPr>
            <a:r>
              <a:rPr lang="pl-PL" sz="1700" dirty="0"/>
              <a:t>6. Zdrowaś, Maryjo: zapał Maryi odwiedzającej kuzynkę.</a:t>
            </a:r>
          </a:p>
          <a:p>
            <a:pPr marL="0" indent="0">
              <a:spcBef>
                <a:spcPts val="0"/>
              </a:spcBef>
              <a:buNone/>
            </a:pPr>
            <a:r>
              <a:rPr lang="pl-PL" sz="1700" dirty="0"/>
              <a:t>7. Zdrowaś, Maryjo: pozdrowienie Maryi i uświęcenie św. Jana Chrzciciela oraz jego matki, św. Elżbiety.</a:t>
            </a:r>
          </a:p>
          <a:p>
            <a:pPr marL="0" indent="0">
              <a:spcBef>
                <a:spcPts val="0"/>
              </a:spcBef>
              <a:buNone/>
            </a:pPr>
            <a:r>
              <a:rPr lang="pl-PL" sz="1700" dirty="0"/>
              <a:t>8. Zdrowaś, Maryjo: wdzięczność, jaką Najświętsza Maryja Panna okazała Bogu w Magnificat.</a:t>
            </a:r>
          </a:p>
          <a:p>
            <a:pPr marL="0" indent="0">
              <a:spcBef>
                <a:spcPts val="0"/>
              </a:spcBef>
              <a:buNone/>
            </a:pPr>
            <a:r>
              <a:rPr lang="pl-PL" sz="1700" dirty="0"/>
              <a:t>9. Zdrowaś, Maryjo: dobroć i pokora Maryi w posługiwaniu kuzynce.</a:t>
            </a:r>
          </a:p>
          <a:p>
            <a:pPr marL="0" indent="0">
              <a:spcBef>
                <a:spcPts val="0"/>
              </a:spcBef>
              <a:buNone/>
            </a:pPr>
            <a:r>
              <a:rPr lang="pl-PL" sz="1700" dirty="0"/>
              <a:t>10. Zdrowaś, Maryjo: wzajemna zależność Jezusa i Maryi, jaką i my powinniśmy wobec nich okazywać.</a:t>
            </a:r>
          </a:p>
        </p:txBody>
      </p:sp>
    </p:spTree>
    <p:extLst>
      <p:ext uri="{BB962C8B-B14F-4D97-AF65-F5344CB8AC3E}">
        <p14:creationId xmlns:p14="http://schemas.microsoft.com/office/powerpoint/2010/main" val="355347099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EE2FED-4B2E-A3F3-3FDF-B852CFA3995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955F716-22B0-1D15-32F1-BAEDCD6C30FD}"/>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370B6018-23CA-DD1B-52BE-2B704D238CEF}"/>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nieskończone bogactwa Boże.</a:t>
            </a:r>
          </a:p>
          <a:p>
            <a:pPr marL="0" indent="0">
              <a:spcBef>
                <a:spcPts val="0"/>
              </a:spcBef>
              <a:buNone/>
            </a:pPr>
            <a:r>
              <a:rPr lang="pl-PL" sz="1700" b="1" dirty="0"/>
              <a:t>Narodzenie Jezusa Chrystusa</a:t>
            </a:r>
          </a:p>
          <a:p>
            <a:pPr marL="0" indent="0">
              <a:spcBef>
                <a:spcPts val="0"/>
              </a:spcBef>
              <a:buNone/>
            </a:pPr>
            <a:r>
              <a:rPr lang="pl-PL" sz="1700" dirty="0"/>
              <a:t>1. Zdrowaś, Maryjo: rozważamy niedostatek, pogardę i odrzucenie, jakiego Józef i Maryja doznali w Betlejem.</a:t>
            </a:r>
          </a:p>
          <a:p>
            <a:pPr marL="0" indent="0">
              <a:spcBef>
                <a:spcPts val="0"/>
              </a:spcBef>
              <a:buNone/>
            </a:pPr>
            <a:r>
              <a:rPr lang="pl-PL" sz="1700" dirty="0"/>
              <a:t>2. Zdrowaś, Maryjo: ubóstwo stajenki, w której Bóg przyszedł na świat.</a:t>
            </a:r>
          </a:p>
          <a:p>
            <a:pPr marL="0" indent="0">
              <a:spcBef>
                <a:spcPts val="0"/>
              </a:spcBef>
              <a:buNone/>
            </a:pPr>
            <a:r>
              <a:rPr lang="pl-PL" sz="1700" dirty="0"/>
              <a:t>3. Zdrowaś, Maryjo: kontemplacja i miłość Maryi, gdy miała Ona powić Dzieciątko.</a:t>
            </a:r>
          </a:p>
          <a:p>
            <a:pPr marL="0" indent="0">
              <a:spcBef>
                <a:spcPts val="0"/>
              </a:spcBef>
              <a:buNone/>
            </a:pPr>
            <a:r>
              <a:rPr lang="pl-PL" sz="1700" dirty="0"/>
              <a:t>4. Zdrowaś, Maryjo: Wyjście Słowa przedwiecznego z łona Maryi bez naruszenia jej dziewictwa.</a:t>
            </a:r>
          </a:p>
          <a:p>
            <a:pPr marL="0" indent="0">
              <a:spcBef>
                <a:spcPts val="0"/>
              </a:spcBef>
              <a:buNone/>
            </a:pPr>
            <a:r>
              <a:rPr lang="pl-PL" sz="1700" dirty="0"/>
              <a:t>5. Zdrowaś, Maryjo: uwielbienie i pieśni Aniołów przy narodzeniu Jezusa Chrystusa.</a:t>
            </a:r>
          </a:p>
          <a:p>
            <a:pPr marL="0" indent="0">
              <a:spcBef>
                <a:spcPts val="0"/>
              </a:spcBef>
              <a:buNone/>
            </a:pPr>
            <a:r>
              <a:rPr lang="pl-PL" sz="1700" dirty="0"/>
              <a:t>6. Zdrowaś, Maryjo: zachwycające piękno Bożej Dzieciny.</a:t>
            </a:r>
          </a:p>
          <a:p>
            <a:pPr marL="0" indent="0">
              <a:spcBef>
                <a:spcPts val="0"/>
              </a:spcBef>
              <a:buNone/>
            </a:pPr>
            <a:r>
              <a:rPr lang="pl-PL" sz="1700" dirty="0"/>
              <a:t>7. Zdrowaś, Maryjo: przybycie do stajni pasterzy z darami.</a:t>
            </a:r>
          </a:p>
          <a:p>
            <a:pPr marL="0" indent="0">
              <a:spcBef>
                <a:spcPts val="0"/>
              </a:spcBef>
              <a:buNone/>
            </a:pPr>
            <a:r>
              <a:rPr lang="pl-PL" sz="1700" dirty="0"/>
              <a:t>8. Zdrowaś, Maryjo: obrzezanie Jezusa Chrystusa i jego cierpienie.</a:t>
            </a:r>
          </a:p>
          <a:p>
            <a:pPr marL="0" indent="0">
              <a:spcBef>
                <a:spcPts val="0"/>
              </a:spcBef>
              <a:buNone/>
            </a:pPr>
            <a:r>
              <a:rPr lang="pl-PL" sz="1700" dirty="0"/>
              <a:t>9. Zdrowaś, Maryjo: nadanie imienia Jezus i jego dostojeństwo.</a:t>
            </a:r>
          </a:p>
          <a:p>
            <a:pPr marL="0" indent="0">
              <a:spcBef>
                <a:spcPts val="0"/>
              </a:spcBef>
              <a:buNone/>
            </a:pPr>
            <a:r>
              <a:rPr lang="pl-PL" sz="1700" dirty="0"/>
              <a:t>10. Zdrowaś, Maryjo: pokłon Trzech Króli i złożone przez nich dary.</a:t>
            </a:r>
          </a:p>
        </p:txBody>
      </p:sp>
    </p:spTree>
    <p:extLst>
      <p:ext uri="{BB962C8B-B14F-4D97-AF65-F5344CB8AC3E}">
        <p14:creationId xmlns:p14="http://schemas.microsoft.com/office/powerpoint/2010/main" val="163712994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608AAD-7931-3A21-6666-9587A21722C5}"/>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1FA3F38C-31F8-4D2E-6FAF-BEAB4DC5AC5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6215" t="8691" r="15724" b="56840"/>
          <a:stretch/>
        </p:blipFill>
        <p:spPr>
          <a:xfrm>
            <a:off x="0" y="2643"/>
            <a:ext cx="9144000" cy="6903591"/>
          </a:xfrm>
        </p:spPr>
      </p:pic>
    </p:spTree>
    <p:extLst>
      <p:ext uri="{BB962C8B-B14F-4D97-AF65-F5344CB8AC3E}">
        <p14:creationId xmlns:p14="http://schemas.microsoft.com/office/powerpoint/2010/main" val="3837097501"/>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10E74A-E45B-93DC-D2CF-9B6BF5B7E74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9238B44-2FB4-E3C1-946A-999F4B1F0893}"/>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8D7870EA-4EB4-12B8-38F7-36355A602617}"/>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odwieczna Mądrość Boża.</a:t>
            </a:r>
          </a:p>
          <a:p>
            <a:pPr marL="0" indent="0">
              <a:spcBef>
                <a:spcPts val="0"/>
              </a:spcBef>
              <a:buNone/>
            </a:pPr>
            <a:r>
              <a:rPr lang="pl-PL" sz="1700" b="1" dirty="0"/>
              <a:t>Ofiarowanie w świątyni</a:t>
            </a:r>
          </a:p>
          <a:p>
            <a:pPr marL="0" indent="0">
              <a:spcBef>
                <a:spcPts val="0"/>
              </a:spcBef>
              <a:buNone/>
            </a:pPr>
            <a:r>
              <a:rPr lang="pl-PL" sz="1700" dirty="0"/>
              <a:t>1. Zdrowaś, Maryjo: posłuszeństwo Jezusa i Maryi wobec Prawa.</a:t>
            </a:r>
          </a:p>
          <a:p>
            <a:pPr marL="0" indent="0">
              <a:spcBef>
                <a:spcPts val="0"/>
              </a:spcBef>
              <a:buNone/>
            </a:pPr>
            <a:r>
              <a:rPr lang="pl-PL" sz="1700" dirty="0"/>
              <a:t>2. Zdrowaś, Maryjo: ofiara, jaką złożył Jezus ze swego człowieczeństwa.</a:t>
            </a:r>
          </a:p>
          <a:p>
            <a:pPr marL="0" indent="0">
              <a:spcBef>
                <a:spcPts val="0"/>
              </a:spcBef>
              <a:buNone/>
            </a:pPr>
            <a:r>
              <a:rPr lang="pl-PL" sz="1700" dirty="0"/>
              <a:t>3. Zdrowaś, Maryjo: ofiara, jaką złożyła z siebie Najświętsza Maryja Panna.</a:t>
            </a:r>
          </a:p>
          <a:p>
            <a:pPr marL="0" indent="0">
              <a:spcBef>
                <a:spcPts val="0"/>
              </a:spcBef>
              <a:buNone/>
            </a:pPr>
            <a:r>
              <a:rPr lang="pl-PL" sz="1700" dirty="0"/>
              <a:t>4. Zdrowaś, Maryjo: radość oraz pieśni Symeona i prorokini Anny.</a:t>
            </a:r>
          </a:p>
          <a:p>
            <a:pPr marL="0" indent="0">
              <a:spcBef>
                <a:spcPts val="0"/>
              </a:spcBef>
              <a:buNone/>
            </a:pPr>
            <a:r>
              <a:rPr lang="pl-PL" sz="1700" dirty="0"/>
              <a:t>5. Zdrowaś, Maryjo: wykupienie Jezusa Chrystusa przez ofiarę z dwóch gołąbków.</a:t>
            </a:r>
          </a:p>
          <a:p>
            <a:pPr marL="0" indent="0">
              <a:spcBef>
                <a:spcPts val="0"/>
              </a:spcBef>
              <a:buNone/>
            </a:pPr>
            <a:r>
              <a:rPr lang="pl-PL" sz="1700" dirty="0"/>
              <a:t>6. Zdrowaś, Maryjo: rzeź niewiniątek spowodowana okrucieństwem Heroda.</a:t>
            </a:r>
          </a:p>
          <a:p>
            <a:pPr marL="0" indent="0">
              <a:spcBef>
                <a:spcPts val="0"/>
              </a:spcBef>
              <a:buNone/>
            </a:pPr>
            <a:r>
              <a:rPr lang="pl-PL" sz="1700" dirty="0"/>
              <a:t>7. Zdrowaś, Maryjo: ucieczka Jezusa Chrystusa do Egiptu - przez posłuszeństwo Józefa głosowi Anioła.</a:t>
            </a:r>
          </a:p>
          <a:p>
            <a:pPr marL="0" indent="0">
              <a:spcBef>
                <a:spcPts val="0"/>
              </a:spcBef>
              <a:buNone/>
            </a:pPr>
            <a:r>
              <a:rPr lang="pl-PL" sz="1700" dirty="0"/>
              <a:t>8. Zdrowaś, Maryjo: Jego życie ukryte w Egipcie.</a:t>
            </a:r>
          </a:p>
          <a:p>
            <a:pPr marL="0" indent="0">
              <a:spcBef>
                <a:spcPts val="0"/>
              </a:spcBef>
              <a:buNone/>
            </a:pPr>
            <a:r>
              <a:rPr lang="pl-PL" sz="1700" dirty="0"/>
              <a:t>9. Zdrowaś, Maryjo: Jego powrót do Nazaretu.</a:t>
            </a:r>
          </a:p>
          <a:p>
            <a:pPr marL="0" indent="0">
              <a:spcBef>
                <a:spcPts val="0"/>
              </a:spcBef>
              <a:buNone/>
            </a:pPr>
            <a:r>
              <a:rPr lang="pl-PL" sz="1700" dirty="0"/>
              <a:t>10. Zdrowaś, Maryjo: Jego wzrastanie w latach i w mądrości.</a:t>
            </a:r>
          </a:p>
        </p:txBody>
      </p:sp>
    </p:spTree>
    <p:extLst>
      <p:ext uri="{BB962C8B-B14F-4D97-AF65-F5344CB8AC3E}">
        <p14:creationId xmlns:p14="http://schemas.microsoft.com/office/powerpoint/2010/main" val="278801225"/>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64FC0-1C77-0D16-D39F-FEAD11A0C29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9E32BC8-9979-5643-4967-0ACAD37D68E6}"/>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B16A05B4-93CF-F0BB-8FB2-B736A4AB53B6}"/>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niepojęta świętość Boga.</a:t>
            </a:r>
          </a:p>
          <a:p>
            <a:pPr marL="0" indent="0">
              <a:spcBef>
                <a:spcPts val="0"/>
              </a:spcBef>
              <a:buNone/>
            </a:pPr>
            <a:r>
              <a:rPr lang="pl-PL" sz="1700" b="1" dirty="0"/>
              <a:t>Odnalezienie Jezusa w świątyni</a:t>
            </a:r>
          </a:p>
          <a:p>
            <a:pPr marL="0" indent="0">
              <a:spcBef>
                <a:spcPts val="0"/>
              </a:spcBef>
              <a:buNone/>
            </a:pPr>
            <a:r>
              <a:rPr lang="pl-PL" sz="1700" dirty="0"/>
              <a:t>1. Zdrowaś, Maryjo: aby uczcić Jego ukryte, pracowite i posłuszne życie w </a:t>
            </a:r>
            <a:r>
              <a:rPr lang="pl-PL" sz="1700" dirty="0" err="1"/>
              <a:t>Nazaretańskim</a:t>
            </a:r>
            <a:r>
              <a:rPr lang="pl-PL" sz="1700" dirty="0"/>
              <a:t> domu.</a:t>
            </a:r>
          </a:p>
          <a:p>
            <a:pPr marL="0" indent="0">
              <a:spcBef>
                <a:spcPts val="0"/>
              </a:spcBef>
              <a:buNone/>
            </a:pPr>
            <a:r>
              <a:rPr lang="pl-PL" sz="1700" dirty="0"/>
              <a:t>2. Zdrowaś, Maryjo: Jego przepowiadanie i odnalezienie w świątyni wśród uczonych w piśmie.</a:t>
            </a:r>
          </a:p>
          <a:p>
            <a:pPr marL="0" indent="0">
              <a:spcBef>
                <a:spcPts val="0"/>
              </a:spcBef>
              <a:buNone/>
            </a:pPr>
            <a:r>
              <a:rPr lang="pl-PL" sz="1700" dirty="0"/>
              <a:t>3. Zdrowaś, Maryjo: post i kuszenie na pustyni.</a:t>
            </a:r>
          </a:p>
          <a:p>
            <a:pPr marL="0" indent="0">
              <a:spcBef>
                <a:spcPts val="0"/>
              </a:spcBef>
              <a:buNone/>
            </a:pPr>
            <a:r>
              <a:rPr lang="pl-PL" sz="1700" dirty="0"/>
              <a:t>4. Zdrowaś, Maryjo: chrzest udzielony przez Jana Chrzciciela.</a:t>
            </a:r>
          </a:p>
          <a:p>
            <a:pPr marL="0" indent="0">
              <a:spcBef>
                <a:spcPts val="0"/>
              </a:spcBef>
              <a:buNone/>
            </a:pPr>
            <a:r>
              <a:rPr lang="pl-PL" sz="1700" dirty="0"/>
              <a:t>5. Zdrowaś, Maryjo: Jego niezwykłe przepowiadanie.</a:t>
            </a:r>
          </a:p>
          <a:p>
            <a:pPr marL="0" indent="0">
              <a:spcBef>
                <a:spcPts val="0"/>
              </a:spcBef>
              <a:buNone/>
            </a:pPr>
            <a:r>
              <a:rPr lang="pl-PL" sz="1700" dirty="0"/>
              <a:t>6. Zdrowaś, Maryjo: Jego zadziwiające cuda.</a:t>
            </a:r>
          </a:p>
          <a:p>
            <a:pPr marL="0" indent="0">
              <a:spcBef>
                <a:spcPts val="0"/>
              </a:spcBef>
              <a:buNone/>
            </a:pPr>
            <a:r>
              <a:rPr lang="pl-PL" sz="1700" dirty="0"/>
              <a:t>7. Zdrowaś, Maryjo: wybór dwunastu Apostołów i władza, której im udzielił.</a:t>
            </a:r>
          </a:p>
          <a:p>
            <a:pPr marL="0" indent="0">
              <a:spcBef>
                <a:spcPts val="0"/>
              </a:spcBef>
              <a:buNone/>
            </a:pPr>
            <a:r>
              <a:rPr lang="pl-PL" sz="1700" dirty="0"/>
              <a:t>8. Zdrowaś, Maryjo: Jego cudowne Przemienienie.</a:t>
            </a:r>
          </a:p>
          <a:p>
            <a:pPr marL="0" indent="0">
              <a:spcBef>
                <a:spcPts val="0"/>
              </a:spcBef>
              <a:buNone/>
            </a:pPr>
            <a:r>
              <a:rPr lang="pl-PL" sz="1700" dirty="0"/>
              <a:t>9. Zdrowaś, Maryjo: obmycie stóp Apostołom.</a:t>
            </a:r>
          </a:p>
          <a:p>
            <a:pPr marL="0" indent="0">
              <a:spcBef>
                <a:spcPts val="0"/>
              </a:spcBef>
              <a:buNone/>
            </a:pPr>
            <a:r>
              <a:rPr lang="pl-PL" sz="1700" dirty="0"/>
              <a:t>10. Zdrowaś, Maryjo: ustanowienie św. Eucharystii.</a:t>
            </a:r>
          </a:p>
        </p:txBody>
      </p:sp>
    </p:spTree>
    <p:extLst>
      <p:ext uri="{BB962C8B-B14F-4D97-AF65-F5344CB8AC3E}">
        <p14:creationId xmlns:p14="http://schemas.microsoft.com/office/powerpoint/2010/main" val="4090433228"/>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D30DB7-6AD0-8B73-8AAD-BC7A6DB54ED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7987AC5-F732-314C-A340-876979C3A87C}"/>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71AB200D-F9D6-D435-77E0-D61A58FFE6D5}"/>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Istota radości Bożej.</a:t>
            </a:r>
          </a:p>
          <a:p>
            <a:pPr marL="0" indent="0">
              <a:spcBef>
                <a:spcPts val="0"/>
              </a:spcBef>
              <a:buNone/>
            </a:pPr>
            <a:r>
              <a:rPr lang="pl-PL" sz="1700" b="1" dirty="0"/>
              <a:t>Agonia Jezusa Chrystusa</a:t>
            </a:r>
          </a:p>
          <a:p>
            <a:pPr marL="0" indent="0">
              <a:spcBef>
                <a:spcPts val="0"/>
              </a:spcBef>
              <a:buNone/>
            </a:pPr>
            <a:r>
              <a:rPr lang="pl-PL" sz="1700" dirty="0"/>
              <a:t>1. Zdrowaś, Maryjo: aby uczcić chwile, który Jezus Chrystus spędził w odosobnieniu na modlitwie, szczególnie w ogrodzie Oliwnym.</a:t>
            </a:r>
          </a:p>
          <a:p>
            <a:pPr marL="0" indent="0">
              <a:spcBef>
                <a:spcPts val="0"/>
              </a:spcBef>
              <a:buNone/>
            </a:pPr>
            <a:r>
              <a:rPr lang="pl-PL" sz="1700" dirty="0"/>
              <a:t>2. Zdrowaś, Maryjo: Jego pokorne i żarliwe modlitwy zanoszone za życia i w przeddzień męki.</a:t>
            </a:r>
          </a:p>
          <a:p>
            <a:pPr marL="0" indent="0">
              <a:spcBef>
                <a:spcPts val="0"/>
              </a:spcBef>
              <a:buNone/>
            </a:pPr>
            <a:r>
              <a:rPr lang="pl-PL" sz="1700" dirty="0"/>
              <a:t>3. Zdrowaś, Maryjo: cierpliwość i łagodna wyrozumiałość wobec Apostołów, zwłaszcza w Ogrodzie Oliwnym.</a:t>
            </a:r>
          </a:p>
          <a:p>
            <a:pPr marL="0" indent="0">
              <a:spcBef>
                <a:spcPts val="0"/>
              </a:spcBef>
              <a:buNone/>
            </a:pPr>
            <a:r>
              <a:rPr lang="pl-PL" sz="1700" dirty="0"/>
              <a:t>4. Zdrowaś, Maryjo: cierpienia duchowe, jakie znosił przez całe życie, zwłaszcza w Ogrodzie Oliwnym.</a:t>
            </a:r>
          </a:p>
          <a:p>
            <a:pPr marL="0" indent="0">
              <a:spcBef>
                <a:spcPts val="0"/>
              </a:spcBef>
              <a:buNone/>
            </a:pPr>
            <a:r>
              <a:rPr lang="pl-PL" sz="1700" dirty="0"/>
              <a:t>5. Zdrowaś, Maryjo: strumienie krwi spływającej na ziemię.</a:t>
            </a:r>
          </a:p>
          <a:p>
            <a:pPr marL="0" indent="0">
              <a:spcBef>
                <a:spcPts val="0"/>
              </a:spcBef>
              <a:buNone/>
            </a:pPr>
            <a:r>
              <a:rPr lang="pl-PL" sz="1700" dirty="0"/>
              <a:t>6. Zdrowaś, Maryjo: pocieszenie które raczył przyjąć z rąk Anioła w godzinie agonii.</a:t>
            </a:r>
          </a:p>
          <a:p>
            <a:pPr marL="0" indent="0">
              <a:spcBef>
                <a:spcPts val="0"/>
              </a:spcBef>
              <a:buNone/>
            </a:pPr>
            <a:r>
              <a:rPr lang="pl-PL" sz="1700" dirty="0"/>
              <a:t>7. Zdrowaś, Maryjo: zgoda na przyjęcie woli Ojca, pomimo oporów natury.</a:t>
            </a:r>
          </a:p>
          <a:p>
            <a:pPr marL="0" indent="0">
              <a:spcBef>
                <a:spcPts val="0"/>
              </a:spcBef>
              <a:buNone/>
            </a:pPr>
            <a:r>
              <a:rPr lang="pl-PL" sz="1700" dirty="0"/>
              <a:t>8. Zdrowaś, Maryjo: odwaga, z jaką stanął wobec swych oprawców, i siła słowa, które sprawiło, że cofnęli się i upadli na ziemię.</a:t>
            </a:r>
          </a:p>
          <a:p>
            <a:pPr marL="0" indent="0">
              <a:spcBef>
                <a:spcPts val="0"/>
              </a:spcBef>
              <a:buNone/>
            </a:pPr>
            <a:r>
              <a:rPr lang="pl-PL" sz="1700" dirty="0"/>
              <a:t>9. Zdrowaś, Maryjo: zdrada Judasza i pojmanie przez Żydów.</a:t>
            </a:r>
          </a:p>
          <a:p>
            <a:pPr marL="0" indent="0">
              <a:spcBef>
                <a:spcPts val="0"/>
              </a:spcBef>
              <a:buNone/>
            </a:pPr>
            <a:r>
              <a:rPr lang="pl-PL" sz="1700" dirty="0"/>
              <a:t>10. Zdrowaś, Maryjo: opuszczenie przez Apostołów.</a:t>
            </a:r>
          </a:p>
        </p:txBody>
      </p:sp>
    </p:spTree>
    <p:extLst>
      <p:ext uri="{BB962C8B-B14F-4D97-AF65-F5344CB8AC3E}">
        <p14:creationId xmlns:p14="http://schemas.microsoft.com/office/powerpoint/2010/main" val="149412014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2DD046-2647-D097-BD39-7B19CA66E55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7999527-F7AC-20D8-858B-5017D3A5CB4E}"/>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EE2DAEF4-9619-3568-6FF5-ED4C3E13B60F}"/>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zadziwiająca cierpliwość Boża.</a:t>
            </a:r>
          </a:p>
          <a:p>
            <a:pPr marL="0" indent="0">
              <a:spcBef>
                <a:spcPts val="0"/>
              </a:spcBef>
              <a:buNone/>
            </a:pPr>
            <a:r>
              <a:rPr lang="pl-PL" sz="1700" b="1" dirty="0"/>
              <a:t>Biczowanie</a:t>
            </a:r>
          </a:p>
          <a:p>
            <a:pPr marL="0" indent="0">
              <a:spcBef>
                <a:spcPts val="0"/>
              </a:spcBef>
              <a:buNone/>
            </a:pPr>
            <a:r>
              <a:rPr lang="pl-PL" sz="1700" dirty="0"/>
              <a:t>1. Zdrowaś, Maryjo: dla uczczenia łańcuchów i lin, którymi Jezus Chrystus był skrępowany.</a:t>
            </a:r>
          </a:p>
          <a:p>
            <a:pPr marL="0" indent="0">
              <a:spcBef>
                <a:spcPts val="0"/>
              </a:spcBef>
              <a:buNone/>
            </a:pPr>
            <a:r>
              <a:rPr lang="pl-PL" sz="1700" dirty="0"/>
              <a:t>2. Zdrowaś, Maryjo: policzek, który otrzymał od Kajfasza.</a:t>
            </a:r>
          </a:p>
          <a:p>
            <a:pPr marL="0" indent="0">
              <a:spcBef>
                <a:spcPts val="0"/>
              </a:spcBef>
              <a:buNone/>
            </a:pPr>
            <a:r>
              <a:rPr lang="pl-PL" sz="1700" dirty="0"/>
              <a:t>3. Zdrowaś, Maryjo: trzykrotne zaparcie się św. Piotra.</a:t>
            </a:r>
          </a:p>
          <a:p>
            <a:pPr marL="0" indent="0">
              <a:spcBef>
                <a:spcPts val="0"/>
              </a:spcBef>
              <a:buNone/>
            </a:pPr>
            <a:r>
              <a:rPr lang="pl-PL" sz="1700" dirty="0"/>
              <a:t>4. Zdrowaś, Maryjo: upokorzenie u Heroda, który naigrawał się okrywszy Go białą szatą.</a:t>
            </a:r>
          </a:p>
          <a:p>
            <a:pPr marL="0" indent="0">
              <a:spcBef>
                <a:spcPts val="0"/>
              </a:spcBef>
              <a:buNone/>
            </a:pPr>
            <a:r>
              <a:rPr lang="pl-PL" sz="1700" dirty="0"/>
              <a:t>5. Zdrowaś, Maryjo: całkowite obnażenie z szat.</a:t>
            </a:r>
          </a:p>
          <a:p>
            <a:pPr marL="0" indent="0">
              <a:spcBef>
                <a:spcPts val="0"/>
              </a:spcBef>
              <a:buNone/>
            </a:pPr>
            <a:r>
              <a:rPr lang="pl-PL" sz="1700" dirty="0"/>
              <a:t>6. Zdrowaś, Maryjo: pogarda i zniewagi oprawców wyszydzających Jego nagość.</a:t>
            </a:r>
          </a:p>
          <a:p>
            <a:pPr marL="0" indent="0">
              <a:spcBef>
                <a:spcPts val="0"/>
              </a:spcBef>
              <a:buNone/>
            </a:pPr>
            <a:r>
              <a:rPr lang="pl-PL" sz="1700" dirty="0"/>
              <a:t>7. Zdrowaś, Maryjo: rózgi i bicze, których razy poraniły Jego skórę.</a:t>
            </a:r>
          </a:p>
          <a:p>
            <a:pPr marL="0" indent="0">
              <a:spcBef>
                <a:spcPts val="0"/>
              </a:spcBef>
              <a:buNone/>
            </a:pPr>
            <a:r>
              <a:rPr lang="pl-PL" sz="1700" dirty="0"/>
              <a:t>8. Zdrowaś, Maryjo: kolumna, do której był przywiązany.</a:t>
            </a:r>
          </a:p>
          <a:p>
            <a:pPr marL="0" indent="0">
              <a:spcBef>
                <a:spcPts val="0"/>
              </a:spcBef>
              <a:buNone/>
            </a:pPr>
            <a:r>
              <a:rPr lang="pl-PL" sz="1700" dirty="0"/>
              <a:t>9. Zdrowaś, Maryjo: krew wypływająca z Jego ran.</a:t>
            </a:r>
          </a:p>
          <a:p>
            <a:pPr marL="0" indent="0">
              <a:spcBef>
                <a:spcPts val="0"/>
              </a:spcBef>
              <a:buNone/>
            </a:pPr>
            <a:r>
              <a:rPr lang="pl-PL" sz="1700" dirty="0"/>
              <a:t>10. Zdrowaś, Maryjo: omdlenie w kałuży własnej krwi.</a:t>
            </a:r>
          </a:p>
        </p:txBody>
      </p:sp>
    </p:spTree>
    <p:extLst>
      <p:ext uri="{BB962C8B-B14F-4D97-AF65-F5344CB8AC3E}">
        <p14:creationId xmlns:p14="http://schemas.microsoft.com/office/powerpoint/2010/main" val="1956784359"/>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60A1B5-D35A-FB89-3C07-3DDECC8D04D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493F3AE-F42B-E2D1-E44A-673DDBE8FED2}"/>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DF779964-6F69-796E-2F84-A1AAECCB4CED}"/>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bezgraniczna wszechmoc Boga.</a:t>
            </a:r>
          </a:p>
          <a:p>
            <a:pPr marL="0" indent="0">
              <a:spcBef>
                <a:spcPts val="0"/>
              </a:spcBef>
              <a:buNone/>
            </a:pPr>
            <a:r>
              <a:rPr lang="pl-PL" sz="1700" b="1" dirty="0"/>
              <a:t>Dźwiganie krzyża</a:t>
            </a:r>
          </a:p>
          <a:p>
            <a:pPr marL="0" indent="0">
              <a:spcBef>
                <a:spcPts val="0"/>
              </a:spcBef>
              <a:buNone/>
            </a:pPr>
            <a:r>
              <a:rPr lang="pl-PL" sz="1700" dirty="0"/>
              <a:t>1. Zdrowaś, Maryjo: dla uczczenia naszego Pana, stojącego przed ludem, gdy wypowiedziano słowa: Ecce Homo.</a:t>
            </a:r>
          </a:p>
          <a:p>
            <a:pPr marL="0" indent="0">
              <a:spcBef>
                <a:spcPts val="0"/>
              </a:spcBef>
              <a:buNone/>
            </a:pPr>
            <a:r>
              <a:rPr lang="pl-PL" sz="1700" dirty="0"/>
              <a:t>2. Zdrowaś, Maryjo: wola tłumu przedkładającego Barabasza nad Jego osobę.</a:t>
            </a:r>
          </a:p>
          <a:p>
            <a:pPr marL="0" indent="0">
              <a:spcBef>
                <a:spcPts val="0"/>
              </a:spcBef>
              <a:buNone/>
            </a:pPr>
            <a:r>
              <a:rPr lang="pl-PL" sz="1700" dirty="0"/>
              <a:t>3. Zdrowaś, Maryjo: fałszywe świadectwo przeciwko Niemu.</a:t>
            </a:r>
          </a:p>
          <a:p>
            <a:pPr marL="0" indent="0">
              <a:spcBef>
                <a:spcPts val="0"/>
              </a:spcBef>
              <a:buNone/>
            </a:pPr>
            <a:r>
              <a:rPr lang="pl-PL" sz="1700" dirty="0"/>
              <a:t>4. Zdrowaś, Maryjo: skazanie na śmierć.</a:t>
            </a:r>
          </a:p>
          <a:p>
            <a:pPr marL="0" indent="0">
              <a:spcBef>
                <a:spcPts val="0"/>
              </a:spcBef>
              <a:buNone/>
            </a:pPr>
            <a:r>
              <a:rPr lang="pl-PL" sz="1700" dirty="0"/>
              <a:t>5. Zdrowaś, Maryjo: miłość z jaką Jezus objął i ucałował Krzyż.</a:t>
            </a:r>
          </a:p>
          <a:p>
            <a:pPr marL="0" indent="0">
              <a:spcBef>
                <a:spcPts val="0"/>
              </a:spcBef>
              <a:buNone/>
            </a:pPr>
            <a:r>
              <a:rPr lang="pl-PL" sz="1700" dirty="0"/>
              <a:t>6. Zdrowaś, Maryjo: straszne cierpienia i trud dźwigania krzyża.</a:t>
            </a:r>
          </a:p>
          <a:p>
            <a:pPr marL="0" indent="0">
              <a:spcBef>
                <a:spcPts val="0"/>
              </a:spcBef>
              <a:buNone/>
            </a:pPr>
            <a:r>
              <a:rPr lang="pl-PL" sz="1700" dirty="0"/>
              <a:t>7. Zdrowaś, Maryjo: Jezus upada pod ciężarem Krzyża.</a:t>
            </a:r>
          </a:p>
          <a:p>
            <a:pPr marL="0" indent="0">
              <a:spcBef>
                <a:spcPts val="0"/>
              </a:spcBef>
              <a:buNone/>
            </a:pPr>
            <a:r>
              <a:rPr lang="pl-PL" sz="1700" dirty="0"/>
              <a:t>8. Zdrowaś, Maryjo: bolesne spotkanie z Matką.</a:t>
            </a:r>
          </a:p>
          <a:p>
            <a:pPr marL="0" indent="0">
              <a:spcBef>
                <a:spcPts val="0"/>
              </a:spcBef>
              <a:buNone/>
            </a:pPr>
            <a:r>
              <a:rPr lang="pl-PL" sz="1700" dirty="0"/>
              <a:t>9. Zdrowaś, Maryjo: chusta Weroniki, na której odbiło się Jego oblicze.</a:t>
            </a:r>
          </a:p>
          <a:p>
            <a:pPr marL="0" indent="0">
              <a:spcBef>
                <a:spcPts val="0"/>
              </a:spcBef>
              <a:buNone/>
            </a:pPr>
            <a:r>
              <a:rPr lang="pl-PL" sz="1700" dirty="0"/>
              <a:t>10. Zdrowaś, Maryjo: Jego Łzy, łzy Matki Najświętszej i pobożnych kobiet, które szły za nim na Kalwarię.</a:t>
            </a:r>
          </a:p>
        </p:txBody>
      </p:sp>
    </p:spTree>
    <p:extLst>
      <p:ext uri="{BB962C8B-B14F-4D97-AF65-F5344CB8AC3E}">
        <p14:creationId xmlns:p14="http://schemas.microsoft.com/office/powerpoint/2010/main" val="298346527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2F7B9-A961-2252-6B85-A3D3885662C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F586734-69CE-8096-2055-54AC44DE2996}"/>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0F8FCE36-D032-EE76-BE7A-BD7C351E1CBD}"/>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straszliwa sprawiedliwość Boża.</a:t>
            </a:r>
          </a:p>
          <a:p>
            <a:pPr marL="0" indent="0">
              <a:spcBef>
                <a:spcPts val="0"/>
              </a:spcBef>
              <a:buNone/>
            </a:pPr>
            <a:r>
              <a:rPr lang="pl-PL" sz="1700" b="1" dirty="0"/>
              <a:t>Ukrzyżowanie</a:t>
            </a:r>
          </a:p>
          <a:p>
            <a:pPr marL="0" indent="0">
              <a:spcBef>
                <a:spcPts val="0"/>
              </a:spcBef>
              <a:buNone/>
            </a:pPr>
            <a:r>
              <a:rPr lang="pl-PL" sz="1700" dirty="0"/>
              <a:t>1. Zdrowaś, Maryjo: dla uczczenia pięciu ran Jezusa Chrystusa i Jego Krew wylaną na Krzyżu.</a:t>
            </a:r>
          </a:p>
          <a:p>
            <a:pPr marL="0" indent="0">
              <a:spcBef>
                <a:spcPts val="0"/>
              </a:spcBef>
              <a:buNone/>
            </a:pPr>
            <a:r>
              <a:rPr lang="pl-PL" sz="1700" dirty="0"/>
              <a:t>2. Zdrowaś, Maryjo: Jego przebite Serce i Krzyż, do którego został przybity.</a:t>
            </a:r>
          </a:p>
          <a:p>
            <a:pPr marL="0" indent="0">
              <a:spcBef>
                <a:spcPts val="0"/>
              </a:spcBef>
              <a:buNone/>
            </a:pPr>
            <a:r>
              <a:rPr lang="pl-PL" sz="1700" dirty="0"/>
              <a:t>3. Zdrowaś, Maryjo: gwoździe i włócznia, które Go przebiły, gąbka, żółć i ocet, które podano mu do picia.</a:t>
            </a:r>
          </a:p>
          <a:p>
            <a:pPr marL="0" indent="0">
              <a:spcBef>
                <a:spcPts val="0"/>
              </a:spcBef>
              <a:buNone/>
            </a:pPr>
            <a:r>
              <a:rPr lang="pl-PL" sz="1700" dirty="0"/>
              <a:t>4. Zdrowaś, Maryjo: wstyd i upokorzenie obnażonego Jezusa, którego ukrzyżowano pomiędzy dwoma złoczyńcami.</a:t>
            </a:r>
          </a:p>
          <a:p>
            <a:pPr marL="0" indent="0">
              <a:spcBef>
                <a:spcPts val="0"/>
              </a:spcBef>
              <a:buNone/>
            </a:pPr>
            <a:r>
              <a:rPr lang="pl-PL" sz="1700" dirty="0"/>
              <a:t>5. Zdrowaś, Maryjo: współcierpienie Matki Najświętszej.</a:t>
            </a:r>
          </a:p>
          <a:p>
            <a:pPr marL="0" indent="0">
              <a:spcBef>
                <a:spcPts val="0"/>
              </a:spcBef>
              <a:buNone/>
            </a:pPr>
            <a:r>
              <a:rPr lang="pl-PL" sz="1700" dirty="0"/>
              <a:t>6. Zdrowaś, Maryjo: siedem ostatnich słów.</a:t>
            </a:r>
          </a:p>
          <a:p>
            <a:pPr marL="0" indent="0">
              <a:spcBef>
                <a:spcPts val="0"/>
              </a:spcBef>
              <a:buNone/>
            </a:pPr>
            <a:r>
              <a:rPr lang="pl-PL" sz="1700" dirty="0"/>
              <a:t>7. Zdrowaś, Maryjo: Jego opuszczenie i milczenie.</a:t>
            </a:r>
          </a:p>
          <a:p>
            <a:pPr marL="0" indent="0">
              <a:spcBef>
                <a:spcPts val="0"/>
              </a:spcBef>
              <a:buNone/>
            </a:pPr>
            <a:r>
              <a:rPr lang="pl-PL" sz="1700" dirty="0"/>
              <a:t>8. Zdrowaś, Maryjo: cierpienie całego wszechświata.</a:t>
            </a:r>
          </a:p>
          <a:p>
            <a:pPr marL="0" indent="0">
              <a:spcBef>
                <a:spcPts val="0"/>
              </a:spcBef>
              <a:buNone/>
            </a:pPr>
            <a:r>
              <a:rPr lang="pl-PL" sz="1700" dirty="0"/>
              <a:t>9. Zdrowaś, Maryjo: Jego okrutna i haniebna śmierć.</a:t>
            </a:r>
          </a:p>
          <a:p>
            <a:pPr marL="0" indent="0">
              <a:spcBef>
                <a:spcPts val="0"/>
              </a:spcBef>
              <a:buNone/>
            </a:pPr>
            <a:r>
              <a:rPr lang="pl-PL" sz="1700" dirty="0"/>
              <a:t>10. Zdrowaś, Maryjo: zdjęcie z Krzyża i złożenie do grobu.</a:t>
            </a:r>
          </a:p>
        </p:txBody>
      </p:sp>
    </p:spTree>
    <p:extLst>
      <p:ext uri="{BB962C8B-B14F-4D97-AF65-F5344CB8AC3E}">
        <p14:creationId xmlns:p14="http://schemas.microsoft.com/office/powerpoint/2010/main" val="3280763703"/>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154786-99C1-498B-EC20-9275768F242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5B3D4FB-DE3A-92E6-AD70-B3DDF0E0EE39}"/>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481AAB0E-E756-D897-CAE7-6BBAD626D42E}"/>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wieczność Boga niemająca początku.</a:t>
            </a:r>
          </a:p>
          <a:p>
            <a:pPr marL="0" indent="0">
              <a:spcBef>
                <a:spcPts val="0"/>
              </a:spcBef>
              <a:buNone/>
            </a:pPr>
            <a:r>
              <a:rPr lang="pl-PL" sz="1700" b="1" dirty="0"/>
              <a:t>Zmartwychwstanie</a:t>
            </a:r>
          </a:p>
          <a:p>
            <a:pPr marL="0" indent="0">
              <a:spcBef>
                <a:spcPts val="0"/>
              </a:spcBef>
              <a:buNone/>
            </a:pPr>
            <a:r>
              <a:rPr lang="pl-PL" sz="1700" dirty="0"/>
              <a:t>1. Zdrowaś, Maryjo: ku czci zstąpienia Pana naszego do piekieł.</a:t>
            </a:r>
          </a:p>
          <a:p>
            <a:pPr marL="0" indent="0">
              <a:spcBef>
                <a:spcPts val="0"/>
              </a:spcBef>
              <a:buNone/>
            </a:pPr>
            <a:r>
              <a:rPr lang="pl-PL" sz="1700" dirty="0"/>
              <a:t>2. Zdrowaś, Maryjo: radość i wyjście dusz dawnych patriarchów, które przebywały w Otchłani.</a:t>
            </a:r>
          </a:p>
          <a:p>
            <a:pPr marL="0" indent="0">
              <a:spcBef>
                <a:spcPts val="0"/>
              </a:spcBef>
              <a:buNone/>
            </a:pPr>
            <a:r>
              <a:rPr lang="pl-PL" sz="1700" dirty="0"/>
              <a:t>3. Zdrowaś, Maryjo: ponowne połączenie się Jego duszy i ciała w grobie.</a:t>
            </a:r>
          </a:p>
          <a:p>
            <a:pPr marL="0" indent="0">
              <a:spcBef>
                <a:spcPts val="0"/>
              </a:spcBef>
              <a:buNone/>
            </a:pPr>
            <a:r>
              <a:rPr lang="pl-PL" sz="1700" dirty="0"/>
              <a:t>4. Zdrowaś, Maryjo: cudowne wyjście z grobu.</a:t>
            </a:r>
          </a:p>
          <a:p>
            <a:pPr marL="0" indent="0">
              <a:spcBef>
                <a:spcPts val="0"/>
              </a:spcBef>
              <a:buNone/>
            </a:pPr>
            <a:r>
              <a:rPr lang="pl-PL" sz="1700" dirty="0"/>
              <a:t>5. Zdrowaś, Maryjo: zwycięstwo nad śmiercią, grzechem, światem i szatanem.</a:t>
            </a:r>
          </a:p>
          <a:p>
            <a:pPr marL="0" indent="0">
              <a:spcBef>
                <a:spcPts val="0"/>
              </a:spcBef>
              <a:buNone/>
            </a:pPr>
            <a:r>
              <a:rPr lang="pl-PL" sz="1700" dirty="0"/>
              <a:t>6. Zdrowaś, Maryjo: cztery cechy swoiste Jego chwalebnego ciała.</a:t>
            </a:r>
          </a:p>
          <a:p>
            <a:pPr marL="0" indent="0">
              <a:spcBef>
                <a:spcPts val="0"/>
              </a:spcBef>
              <a:buNone/>
            </a:pPr>
            <a:r>
              <a:rPr lang="pl-PL" sz="1700" dirty="0"/>
              <a:t>7. Zdrowaś, Maryjo: władza i moc, jaką otrzymał od Ojca w Niebie i na ziemi.</a:t>
            </a:r>
          </a:p>
          <a:p>
            <a:pPr marL="0" indent="0">
              <a:spcBef>
                <a:spcPts val="0"/>
              </a:spcBef>
              <a:buNone/>
            </a:pPr>
            <a:r>
              <a:rPr lang="pl-PL" sz="1700" dirty="0"/>
              <a:t>8. Zdrowaś, Maryjo: Ukazywanie się Najświętszej Maryi Pannie, Apostołom i uczniom.</a:t>
            </a:r>
          </a:p>
          <a:p>
            <a:pPr marL="0" indent="0">
              <a:spcBef>
                <a:spcPts val="0"/>
              </a:spcBef>
              <a:buNone/>
            </a:pPr>
            <a:r>
              <a:rPr lang="pl-PL" sz="1700" dirty="0"/>
              <a:t>9. Zdrowaś, Maryjo: rozmowy i wspólny posiłek z Apostołami.</a:t>
            </a:r>
          </a:p>
          <a:p>
            <a:pPr marL="0" indent="0">
              <a:spcBef>
                <a:spcPts val="0"/>
              </a:spcBef>
              <a:buNone/>
            </a:pPr>
            <a:r>
              <a:rPr lang="pl-PL" sz="1700" dirty="0"/>
              <a:t>10. Zdrowaś, Maryjo: pokój, władza i misja, którą im powierzył, aby szli na cały świat.</a:t>
            </a:r>
          </a:p>
          <a:p>
            <a:pPr marL="0" indent="0">
              <a:spcBef>
                <a:spcPts val="0"/>
              </a:spcBef>
              <a:buNone/>
            </a:pPr>
            <a:endParaRPr lang="pl-PL" sz="1700" dirty="0"/>
          </a:p>
        </p:txBody>
      </p:sp>
    </p:spTree>
    <p:extLst>
      <p:ext uri="{BB962C8B-B14F-4D97-AF65-F5344CB8AC3E}">
        <p14:creationId xmlns:p14="http://schemas.microsoft.com/office/powerpoint/2010/main" val="3320748171"/>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03BA5-0EDF-02B8-E91D-F15002CE97E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6D46BEB-8865-FEEB-1CD7-08C001DB4639}"/>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7CCADE89-8ED8-704D-3E99-132AA3764B2B}"/>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nieskończoność Boga.</a:t>
            </a:r>
          </a:p>
          <a:p>
            <a:pPr marL="0" indent="0">
              <a:spcBef>
                <a:spcPts val="0"/>
              </a:spcBef>
              <a:buNone/>
            </a:pPr>
            <a:r>
              <a:rPr lang="pl-PL" sz="1700" b="1" dirty="0"/>
              <a:t>Wniebowstąpienie Jezusa Chrystusa</a:t>
            </a:r>
          </a:p>
          <a:p>
            <a:pPr marL="0" indent="0">
              <a:spcBef>
                <a:spcPts val="0"/>
              </a:spcBef>
              <a:buNone/>
            </a:pPr>
            <a:r>
              <a:rPr lang="pl-PL" sz="1700" dirty="0"/>
              <a:t>1. Zdrowaś, Maryjo: dla uczczenia obietnicy, którą Jezus Chrystus złożył Apostołom, że ześle im Ducha św. i przygotuje ich na Jego przyjęcie.</a:t>
            </a:r>
          </a:p>
          <a:p>
            <a:pPr marL="0" indent="0">
              <a:spcBef>
                <a:spcPts val="0"/>
              </a:spcBef>
              <a:buNone/>
            </a:pPr>
            <a:r>
              <a:rPr lang="pl-PL" sz="1700" dirty="0"/>
              <a:t>2. Zdrowaś, Maryjo: zebranie się i spotkanie wszystkich uczniów na Górze Oliwnej.</a:t>
            </a:r>
          </a:p>
          <a:p>
            <a:pPr marL="0" indent="0">
              <a:spcBef>
                <a:spcPts val="0"/>
              </a:spcBef>
              <a:buNone/>
            </a:pPr>
            <a:r>
              <a:rPr lang="pl-PL" sz="1700" dirty="0"/>
              <a:t>3. Zdrowaś, Maryjo: błogosławieństwo, jakiego im udzielił unosząc się z ziemi ku niebu.</a:t>
            </a:r>
          </a:p>
          <a:p>
            <a:pPr marL="0" indent="0">
              <a:spcBef>
                <a:spcPts val="0"/>
              </a:spcBef>
              <a:buNone/>
            </a:pPr>
            <a:r>
              <a:rPr lang="pl-PL" sz="1700" dirty="0"/>
              <a:t>4. Zdrowaś, Maryjo: chwalebne Wniebowstąpienie, które dokonało się Jego własną mocą.</a:t>
            </a:r>
          </a:p>
          <a:p>
            <a:pPr marL="0" indent="0">
              <a:spcBef>
                <a:spcPts val="0"/>
              </a:spcBef>
              <a:buNone/>
            </a:pPr>
            <a:r>
              <a:rPr lang="pl-PL" sz="1700" dirty="0"/>
              <a:t>5. Zdrowaś, Maryjo: przywitanie i triumf otrzymane od Boga Ojca i zastępów niebieskich.</a:t>
            </a:r>
          </a:p>
          <a:p>
            <a:pPr marL="0" indent="0">
              <a:spcBef>
                <a:spcPts val="0"/>
              </a:spcBef>
              <a:buNone/>
            </a:pPr>
            <a:r>
              <a:rPr lang="pl-PL" sz="1700" dirty="0"/>
              <a:t>6. Zdrowaś, Maryjo: chwalebne zasługi, które otworzyły bramy nieba, gdzie nie miał dostępu żaden śmiertelnik.</a:t>
            </a:r>
          </a:p>
          <a:p>
            <a:pPr marL="0" indent="0">
              <a:spcBef>
                <a:spcPts val="0"/>
              </a:spcBef>
              <a:buNone/>
            </a:pPr>
            <a:r>
              <a:rPr lang="pl-PL" sz="1700" dirty="0"/>
              <a:t>7. Zdrowaś, Maryjo: Jezus zasiada po prawicy Ojca jako Jego Syn umiłowany, współistotny Ojcu.</a:t>
            </a:r>
          </a:p>
          <a:p>
            <a:pPr marL="0" indent="0">
              <a:spcBef>
                <a:spcPts val="0"/>
              </a:spcBef>
              <a:buNone/>
            </a:pPr>
            <a:r>
              <a:rPr lang="pl-PL" sz="1700" dirty="0"/>
              <a:t>8. Zdrowaś, Maryjo: władza, którą otrzymał, aby sądzić żywych i umarłych.</a:t>
            </a:r>
          </a:p>
          <a:p>
            <a:pPr marL="0" indent="0">
              <a:spcBef>
                <a:spcPts val="0"/>
              </a:spcBef>
              <a:buNone/>
            </a:pPr>
            <a:r>
              <a:rPr lang="pl-PL" sz="1700" dirty="0"/>
              <a:t>9. Zdrowaś, Maryjo: Jego ostatnie przyjście na ziemię, podczas którego z całą mocą objawi się Jego chwała i majestat.</a:t>
            </a:r>
          </a:p>
          <a:p>
            <a:pPr marL="0" indent="0">
              <a:spcBef>
                <a:spcPts val="0"/>
              </a:spcBef>
              <a:buNone/>
            </a:pPr>
            <a:r>
              <a:rPr lang="pl-PL" sz="1700" dirty="0"/>
              <a:t>10. Zdrowaś, Maryjo: Sprawiedliwość wymierzona na Sądzie Ostatecznym, wieczna nagroda za dobro i kara za zło.</a:t>
            </a:r>
          </a:p>
        </p:txBody>
      </p:sp>
    </p:spTree>
    <p:extLst>
      <p:ext uri="{BB962C8B-B14F-4D97-AF65-F5344CB8AC3E}">
        <p14:creationId xmlns:p14="http://schemas.microsoft.com/office/powerpoint/2010/main" val="69197039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FE578-76D1-97D2-C181-9A2D96A53F1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6AF53BD-02D0-506F-6AE7-EA843C7B48EC}"/>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5CC1F2CC-8C34-4AEA-CE18-5B69BBD854DC}"/>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wszechobecna Opatrzność Boża.</a:t>
            </a:r>
          </a:p>
          <a:p>
            <a:pPr marL="0" indent="0">
              <a:spcBef>
                <a:spcPts val="0"/>
              </a:spcBef>
              <a:buNone/>
            </a:pPr>
            <a:r>
              <a:rPr lang="pl-PL" sz="1700" b="1" dirty="0"/>
              <a:t>Zesłanie Ducha Świętego</a:t>
            </a:r>
          </a:p>
          <a:p>
            <a:pPr marL="0" indent="0">
              <a:spcBef>
                <a:spcPts val="0"/>
              </a:spcBef>
              <a:buNone/>
            </a:pPr>
            <a:r>
              <a:rPr lang="pl-PL" sz="1700" dirty="0"/>
              <a:t>1. Zdrowaś, Maryjo: dla uczczenia prawdy o Duchu Świętym, który od Ojca i Syna pochodzi i stanowi samo serce boskości.</a:t>
            </a:r>
          </a:p>
          <a:p>
            <a:pPr marL="0" indent="0">
              <a:spcBef>
                <a:spcPts val="0"/>
              </a:spcBef>
              <a:buNone/>
            </a:pPr>
            <a:r>
              <a:rPr lang="pl-PL" sz="1700" dirty="0"/>
              <a:t>2. Zdrowaś, Maryjo: zesłanie na Apostołów Ducha Świętego przez Ojca i Syna.</a:t>
            </a:r>
          </a:p>
          <a:p>
            <a:pPr marL="0" indent="0">
              <a:spcBef>
                <a:spcPts val="0"/>
              </a:spcBef>
              <a:buNone/>
            </a:pPr>
            <a:r>
              <a:rPr lang="pl-PL" sz="1700" dirty="0"/>
              <a:t>3. Zdrowaś, Maryjo: szum zstępującego Ducha - znak jego siły i mocy.</a:t>
            </a:r>
          </a:p>
          <a:p>
            <a:pPr marL="0" indent="0">
              <a:spcBef>
                <a:spcPts val="0"/>
              </a:spcBef>
              <a:buNone/>
            </a:pPr>
            <a:r>
              <a:rPr lang="pl-PL" sz="1700" dirty="0"/>
              <a:t>4. Zdrowaś, Maryjo: języki ognia, które zostały zesłane na Apostołów, aby dać im zrozumienie Pisma oraz miłość Boga i bliźniego.</a:t>
            </a:r>
          </a:p>
          <a:p>
            <a:pPr marL="0" indent="0">
              <a:spcBef>
                <a:spcPts val="0"/>
              </a:spcBef>
              <a:buNone/>
            </a:pPr>
            <a:r>
              <a:rPr lang="pl-PL" sz="1700" dirty="0"/>
              <a:t>5. Zdrowaś, Maryjo: pełnia łask, którymi obdarzył Serce Maryi, Swej wiernej Oblubienicy.</a:t>
            </a:r>
          </a:p>
          <a:p>
            <a:pPr marL="0" indent="0">
              <a:spcBef>
                <a:spcPts val="0"/>
              </a:spcBef>
              <a:buNone/>
            </a:pPr>
            <a:r>
              <a:rPr lang="pl-PL" sz="1700" dirty="0"/>
              <a:t>6. Zdrowaś, Maryjo: Jego cudowne prowadzenie w życiu świętych oraz w życiu samego Jezusa Chrystusa.</a:t>
            </a:r>
          </a:p>
          <a:p>
            <a:pPr marL="0" indent="0">
              <a:spcBef>
                <a:spcPts val="0"/>
              </a:spcBef>
              <a:buNone/>
            </a:pPr>
            <a:r>
              <a:rPr lang="pl-PL" sz="1700" dirty="0"/>
              <a:t>7. Zdrowaś, Maryjo: słodkie owoce Ducha Świętego.</a:t>
            </a:r>
          </a:p>
          <a:p>
            <a:pPr marL="0" indent="0">
              <a:spcBef>
                <a:spcPts val="0"/>
              </a:spcBef>
              <a:buNone/>
            </a:pPr>
            <a:r>
              <a:rPr lang="pl-PL" sz="1700" dirty="0"/>
              <a:t>8. Zdrowaś, Maryjo: siedem darów Ducha Świętego.</a:t>
            </a:r>
          </a:p>
          <a:p>
            <a:pPr marL="0" indent="0">
              <a:spcBef>
                <a:spcPts val="0"/>
              </a:spcBef>
              <a:buNone/>
            </a:pPr>
            <a:r>
              <a:rPr lang="pl-PL" sz="1700" dirty="0"/>
              <a:t>9. Zdrowaś, Maryjo: prośba o dar mądrości, nadejście Jego królowania na ziemi.</a:t>
            </a:r>
          </a:p>
          <a:p>
            <a:pPr marL="0" indent="0">
              <a:spcBef>
                <a:spcPts val="0"/>
              </a:spcBef>
              <a:buNone/>
            </a:pPr>
            <a:r>
              <a:rPr lang="pl-PL" sz="1700" dirty="0"/>
              <a:t>10. Zdrowaś, Maryjo: aby uprosić zwycięstwo nad trzema złymi duchami, które są Jego nieprzyjaciółmi, to jest nad ciałem, światem i szatanem.</a:t>
            </a:r>
          </a:p>
        </p:txBody>
      </p:sp>
    </p:spTree>
    <p:extLst>
      <p:ext uri="{BB962C8B-B14F-4D97-AF65-F5344CB8AC3E}">
        <p14:creationId xmlns:p14="http://schemas.microsoft.com/office/powerpoint/2010/main" val="134716845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DB0527-E437-E543-9638-EDBA1930A58C}"/>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089E724-821C-BDE3-5F67-B999E4517391}"/>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ABC1028E-45B2-EC0F-E3CA-B9F85A027BF1}"/>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niewypowiedziana szczodrobliwość Boża.</a:t>
            </a:r>
          </a:p>
          <a:p>
            <a:pPr marL="0" indent="0">
              <a:spcBef>
                <a:spcPts val="0"/>
              </a:spcBef>
              <a:buNone/>
            </a:pPr>
            <a:r>
              <a:rPr lang="pl-PL" sz="1700" b="1" dirty="0"/>
              <a:t>Wniebowzięcie Maryi</a:t>
            </a:r>
          </a:p>
          <a:p>
            <a:pPr marL="0" indent="0">
              <a:spcBef>
                <a:spcPts val="0"/>
              </a:spcBef>
              <a:buNone/>
            </a:pPr>
            <a:r>
              <a:rPr lang="pl-PL" sz="1700" dirty="0"/>
              <a:t>1. Zdrowaś, Maryjo: dla uczczenia Maryi, od wieków predestynowanej do tego, aby być arcydziełem Boga.</a:t>
            </a:r>
          </a:p>
          <a:p>
            <a:pPr marL="0" indent="0">
              <a:spcBef>
                <a:spcPts val="0"/>
              </a:spcBef>
              <a:buNone/>
            </a:pPr>
            <a:r>
              <a:rPr lang="pl-PL" sz="1700" dirty="0"/>
              <a:t>2. Zdrowaś, Maryjo: Niepokalane Poczęcie i pełnia łask, od łona Jej matki, św. Anny.</a:t>
            </a:r>
          </a:p>
          <a:p>
            <a:pPr marL="0" indent="0">
              <a:spcBef>
                <a:spcPts val="0"/>
              </a:spcBef>
              <a:buNone/>
            </a:pPr>
            <a:r>
              <a:rPr lang="pl-PL" sz="1700" dirty="0"/>
              <a:t>3. Zdrowaś, Maryjo: Jej narodzenie, które rozradowało cały świat.</a:t>
            </a:r>
          </a:p>
          <a:p>
            <a:pPr marL="0" indent="0">
              <a:spcBef>
                <a:spcPts val="0"/>
              </a:spcBef>
              <a:buNone/>
            </a:pPr>
            <a:r>
              <a:rPr lang="pl-PL" sz="1700" dirty="0"/>
              <a:t>4. Zdrowaś, Maryjo: Jej Ofiarowanie i przebywanie w świątyni.</a:t>
            </a:r>
          </a:p>
          <a:p>
            <a:pPr marL="0" indent="0">
              <a:spcBef>
                <a:spcPts val="0"/>
              </a:spcBef>
              <a:buNone/>
            </a:pPr>
            <a:r>
              <a:rPr lang="pl-PL" sz="1700" dirty="0"/>
              <a:t>5. Zdrowaś, Maryjo: Jej piękne życie wolne od wszelkiego grzechu.</a:t>
            </a:r>
          </a:p>
          <a:p>
            <a:pPr marL="0" indent="0">
              <a:spcBef>
                <a:spcPts val="0"/>
              </a:spcBef>
              <a:buNone/>
            </a:pPr>
            <a:r>
              <a:rPr lang="pl-PL" sz="1700" dirty="0"/>
              <a:t>6. Zdrowaś, Maryjo: niepowtarzalna pełnia Jej cnót.</a:t>
            </a:r>
          </a:p>
          <a:p>
            <a:pPr marL="0" indent="0">
              <a:spcBef>
                <a:spcPts val="0"/>
              </a:spcBef>
              <a:buNone/>
            </a:pPr>
            <a:r>
              <a:rPr lang="pl-PL" sz="1700" dirty="0"/>
              <a:t>7. Zdrowaś, Maryjo: Jej płodne dziewictwo i powicie wolne od bólów rodzenia.</a:t>
            </a:r>
          </a:p>
          <a:p>
            <a:pPr marL="0" indent="0">
              <a:spcBef>
                <a:spcPts val="0"/>
              </a:spcBef>
              <a:buNone/>
            </a:pPr>
            <a:r>
              <a:rPr lang="pl-PL" sz="1700" dirty="0"/>
              <a:t>8. Zdrowaś, Maryjo: Jej boskie macierzyństwo i przymierze z Trójcą Świętą.</a:t>
            </a:r>
          </a:p>
          <a:p>
            <a:pPr marL="0" indent="0">
              <a:spcBef>
                <a:spcPts val="0"/>
              </a:spcBef>
              <a:buNone/>
            </a:pPr>
            <a:r>
              <a:rPr lang="pl-PL" sz="1700" dirty="0"/>
              <a:t>9. Zdrowaś, Maryjo: Jej cenna Śmierć będąca westchnieniem miłości.</a:t>
            </a:r>
          </a:p>
          <a:p>
            <a:pPr marL="0" indent="0">
              <a:spcBef>
                <a:spcPts val="0"/>
              </a:spcBef>
              <a:buNone/>
            </a:pPr>
            <a:r>
              <a:rPr lang="pl-PL" sz="1700" dirty="0"/>
              <a:t>10. Zdrowaś, Maryjo: Jej wskrzeszenie i chwalebne wniebowzięcie.</a:t>
            </a:r>
          </a:p>
        </p:txBody>
      </p:sp>
    </p:spTree>
    <p:extLst>
      <p:ext uri="{BB962C8B-B14F-4D97-AF65-F5344CB8AC3E}">
        <p14:creationId xmlns:p14="http://schemas.microsoft.com/office/powerpoint/2010/main" val="3595230447"/>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72391B-5762-E358-1DE7-B0CD89363F81}"/>
              </a:ext>
            </a:extLst>
          </p:cNvPr>
          <p:cNvSpPr>
            <a:spLocks noGrp="1"/>
          </p:cNvSpPr>
          <p:nvPr>
            <p:ph type="title"/>
          </p:nvPr>
        </p:nvSpPr>
        <p:spPr/>
        <p:txBody>
          <a:bodyPr/>
          <a:lstStyle/>
          <a:p>
            <a:r>
              <a:rPr lang="pl-PL" dirty="0"/>
              <a:t>Historia różańca </a:t>
            </a:r>
            <a:r>
              <a:rPr lang="pl-PL" dirty="0" err="1"/>
              <a:t>Najśw</a:t>
            </a:r>
            <a:r>
              <a:rPr lang="pl-PL" dirty="0"/>
              <a:t>. Maryi Panny</a:t>
            </a:r>
          </a:p>
        </p:txBody>
      </p:sp>
      <p:sp>
        <p:nvSpPr>
          <p:cNvPr id="3" name="Symbol zastępczy zawartości 2">
            <a:extLst>
              <a:ext uri="{FF2B5EF4-FFF2-40B4-BE49-F238E27FC236}">
                <a16:creationId xmlns:a16="http://schemas.microsoft.com/office/drawing/2014/main" id="{97D799DB-8D43-F268-3F7D-1F55A4AAAD62}"/>
              </a:ext>
            </a:extLst>
          </p:cNvPr>
          <p:cNvSpPr>
            <a:spLocks noGrp="1"/>
          </p:cNvSpPr>
          <p:nvPr>
            <p:ph idx="1"/>
          </p:nvPr>
        </p:nvSpPr>
        <p:spPr>
          <a:xfrm>
            <a:off x="192088" y="1341438"/>
            <a:ext cx="8951912" cy="5603059"/>
          </a:xfrm>
        </p:spPr>
        <p:txBody>
          <a:bodyPr/>
          <a:lstStyle/>
          <a:p>
            <a:r>
              <a:rPr lang="pl-PL" dirty="0"/>
              <a:t>Ojcowie pustyni od IV w. używali sznurów modlitewnych przy wielokrotnym odmawianiu modlitw, m.in. Ojcze nasz i Modlitwy Jezusowej (</a:t>
            </a:r>
            <a:r>
              <a:rPr lang="pl-PL" i="1" dirty="0"/>
              <a:t>Jezu Chryste, Synu Boży, zmiłuj się nade mną grzesznikiem</a:t>
            </a:r>
            <a:r>
              <a:rPr lang="pl-PL" dirty="0"/>
              <a:t>).</a:t>
            </a:r>
          </a:p>
          <a:p>
            <a:r>
              <a:rPr lang="pl-PL" dirty="0"/>
              <a:t>św. Eligiusz (†660) zrobił krzesło ozdobione 150 złotymi i srebrnymi gwoździami, ułatwiającymi mu odmawianie „Psałterza błogosławionej Marii”, w którym zamiast psalmów odmawiał zdrowaśki.</a:t>
            </a:r>
          </a:p>
          <a:p>
            <a:r>
              <a:rPr lang="pl-PL" dirty="0"/>
              <a:t>Beda Wielebny (†733) na początku VIII w. zaświadcza, że we Francji i Anglii w kościołach i miejscach publicznych dostępne są sznury z paciorkami, pomagające wiernym w modlitwie.</a:t>
            </a:r>
          </a:p>
          <a:p>
            <a:r>
              <a:rPr lang="pl-PL" dirty="0"/>
              <a:t>Lady Godiva w swoim testamencie z ok. 1075 r. wspomina o „bransolecie z drogich kamieni, które </a:t>
            </a:r>
            <a:r>
              <a:rPr lang="pl-PL" dirty="0" err="1"/>
              <a:t>nawlokła</a:t>
            </a:r>
            <a:r>
              <a:rPr lang="pl-PL" dirty="0"/>
              <a:t> na sznurek, żeby przesuwając je w palcach, mogła łatwiej liczyć swoje modlitwy” (William z </a:t>
            </a:r>
            <a:r>
              <a:rPr lang="pl-PL" dirty="0" err="1"/>
              <a:t>Malmesbury</a:t>
            </a:r>
            <a:r>
              <a:rPr lang="pl-PL" dirty="0"/>
              <a:t>, </a:t>
            </a:r>
            <a:r>
              <a:rPr lang="pl-PL" i="1" dirty="0" err="1"/>
              <a:t>Gesta</a:t>
            </a:r>
            <a:r>
              <a:rPr lang="pl-PL" i="1" dirty="0"/>
              <a:t> </a:t>
            </a:r>
            <a:r>
              <a:rPr lang="pl-PL" i="1" dirty="0" err="1"/>
              <a:t>pontificum</a:t>
            </a:r>
            <a:r>
              <a:rPr lang="pl-PL" i="1" dirty="0"/>
              <a:t> </a:t>
            </a:r>
            <a:r>
              <a:rPr lang="pl-PL" i="1" dirty="0" err="1"/>
              <a:t>Anglorum</a:t>
            </a:r>
            <a:r>
              <a:rPr lang="pl-PL" dirty="0"/>
              <a:t>, manuskrypt z początku XII w., Magdalen College, Oxford).</a:t>
            </a:r>
          </a:p>
          <a:p>
            <a:r>
              <a:rPr lang="pl-PL" dirty="0"/>
              <a:t>Reguła anachoretów (osiadłych pustelników) angielskich z poł. XII w. wyjaśnia jak odmawiać 50 Zdrowaś, podzielone na dziesiątki, uzupełnione pokłonami i innymi gestami czci.</a:t>
            </a:r>
          </a:p>
        </p:txBody>
      </p:sp>
    </p:spTree>
    <p:extLst>
      <p:ext uri="{BB962C8B-B14F-4D97-AF65-F5344CB8AC3E}">
        <p14:creationId xmlns:p14="http://schemas.microsoft.com/office/powerpoint/2010/main" val="1320961054"/>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DB850B-C069-F592-6509-0FCA64EAB5C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E2C85E8-4590-EE3D-FD96-3075CD337343}"/>
              </a:ext>
            </a:extLst>
          </p:cNvPr>
          <p:cNvSpPr>
            <a:spLocks noGrp="1"/>
          </p:cNvSpPr>
          <p:nvPr>
            <p:ph type="title"/>
          </p:nvPr>
        </p:nvSpPr>
        <p:spPr/>
        <p:txBody>
          <a:bodyPr/>
          <a:lstStyle/>
          <a:p>
            <a:r>
              <a:rPr lang="pl-PL" dirty="0"/>
              <a:t>Metoda czwarta</a:t>
            </a:r>
          </a:p>
        </p:txBody>
      </p:sp>
      <p:sp>
        <p:nvSpPr>
          <p:cNvPr id="3" name="Symbol zastępczy zawartości 2">
            <a:extLst>
              <a:ext uri="{FF2B5EF4-FFF2-40B4-BE49-F238E27FC236}">
                <a16:creationId xmlns:a16="http://schemas.microsoft.com/office/drawing/2014/main" id="{F49CE3AE-C3ED-ED2A-AE6E-9F05C9FE454B}"/>
              </a:ext>
            </a:extLst>
          </p:cNvPr>
          <p:cNvSpPr>
            <a:spLocks noGrp="1"/>
          </p:cNvSpPr>
          <p:nvPr>
            <p:ph idx="1"/>
          </p:nvPr>
        </p:nvSpPr>
        <p:spPr>
          <a:xfrm>
            <a:off x="192088" y="1359242"/>
            <a:ext cx="8951912" cy="5498757"/>
          </a:xfrm>
          <a:solidFill>
            <a:schemeClr val="bg1">
              <a:alpha val="80000"/>
            </a:schemeClr>
          </a:solidFill>
        </p:spPr>
        <p:txBody>
          <a:bodyPr/>
          <a:lstStyle/>
          <a:p>
            <a:pPr marL="0" indent="0">
              <a:spcBef>
                <a:spcPts val="0"/>
              </a:spcBef>
              <a:buNone/>
            </a:pPr>
            <a:r>
              <a:rPr lang="pl-PL" sz="1700" dirty="0"/>
              <a:t>Ojcze nasz: niepojęta chwała Boga.</a:t>
            </a:r>
          </a:p>
          <a:p>
            <a:pPr marL="0" indent="0">
              <a:spcBef>
                <a:spcPts val="0"/>
              </a:spcBef>
              <a:buNone/>
            </a:pPr>
            <a:r>
              <a:rPr lang="pl-PL" sz="1700" b="1" dirty="0"/>
              <a:t>Ukoronowanie Maryi</a:t>
            </a:r>
          </a:p>
          <a:p>
            <a:pPr marL="0" indent="0">
              <a:spcBef>
                <a:spcPts val="0"/>
              </a:spcBef>
              <a:buNone/>
            </a:pPr>
            <a:r>
              <a:rPr lang="pl-PL" sz="1700" dirty="0"/>
              <a:t>1. Zdrowaś, Maryjo: dla uczczenia potrójnej korony, którą Maryi otrzymała od Trójcy Świętej.</a:t>
            </a:r>
          </a:p>
          <a:p>
            <a:pPr marL="0" indent="0">
              <a:spcBef>
                <a:spcPts val="0"/>
              </a:spcBef>
              <a:buNone/>
            </a:pPr>
            <a:r>
              <a:rPr lang="pl-PL" sz="1700" dirty="0"/>
              <a:t>2. Zdrowaś, Maryjo: radość i nowa chwała, jaką niebo otrzymuje przez Jej triumf.</a:t>
            </a:r>
          </a:p>
          <a:p>
            <a:pPr marL="0" indent="0">
              <a:spcBef>
                <a:spcPts val="0"/>
              </a:spcBef>
              <a:buNone/>
            </a:pPr>
            <a:r>
              <a:rPr lang="pl-PL" sz="1700" dirty="0"/>
              <a:t>3. Zdrowaś, Maryjo: aby uznać Ją za Królową Nieba i ziemi, Aniołów i ludzi.</a:t>
            </a:r>
          </a:p>
          <a:p>
            <a:pPr marL="0" indent="0">
              <a:spcBef>
                <a:spcPts val="0"/>
              </a:spcBef>
              <a:buNone/>
            </a:pPr>
            <a:r>
              <a:rPr lang="pl-PL" sz="1700" dirty="0"/>
              <a:t>4. Zdrowaś, Maryjo: aby uznać ją jako skarbnicę i szafarkę łask Bożych, zasług Jezusa i darów Ducha Świętego.</a:t>
            </a:r>
          </a:p>
          <a:p>
            <a:pPr marL="0" indent="0">
              <a:spcBef>
                <a:spcPts val="0"/>
              </a:spcBef>
              <a:buNone/>
            </a:pPr>
            <a:r>
              <a:rPr lang="pl-PL" sz="1700" dirty="0"/>
              <a:t>5. Zdrowaś, Maryjo: pośredniczka i orędowniczka ludzi.</a:t>
            </a:r>
          </a:p>
          <a:p>
            <a:pPr marL="0" indent="0">
              <a:spcBef>
                <a:spcPts val="0"/>
              </a:spcBef>
              <a:buNone/>
            </a:pPr>
            <a:r>
              <a:rPr lang="pl-PL" sz="1700" dirty="0"/>
              <a:t>6. Zdrowaś, Maryjo: pogromczyni zwyciężająca szatana i herezje.</a:t>
            </a:r>
          </a:p>
          <a:p>
            <a:pPr marL="0" indent="0">
              <a:spcBef>
                <a:spcPts val="0"/>
              </a:spcBef>
              <a:buNone/>
            </a:pPr>
            <a:r>
              <a:rPr lang="pl-PL" sz="1700" dirty="0"/>
              <a:t>7. Zdrowaś, Maryjo: najpewniejsza ucieczka grzeszników.</a:t>
            </a:r>
          </a:p>
          <a:p>
            <a:pPr marL="0" indent="0">
              <a:spcBef>
                <a:spcPts val="0"/>
              </a:spcBef>
              <a:buNone/>
            </a:pPr>
            <a:r>
              <a:rPr lang="pl-PL" sz="1700" dirty="0"/>
              <a:t>8. Zdrowaś, Maryjo: Matka i karmicielka chrześcijan.</a:t>
            </a:r>
          </a:p>
          <a:p>
            <a:pPr marL="0" indent="0">
              <a:spcBef>
                <a:spcPts val="0"/>
              </a:spcBef>
              <a:buNone/>
            </a:pPr>
            <a:r>
              <a:rPr lang="pl-PL" sz="1700" dirty="0"/>
              <a:t>9. Zdrowaś, Maryjo: Radość i łagodność sprawiedliwych.</a:t>
            </a:r>
          </a:p>
          <a:p>
            <a:pPr marL="0" indent="0">
              <a:spcBef>
                <a:spcPts val="0"/>
              </a:spcBef>
              <a:buNone/>
            </a:pPr>
            <a:r>
              <a:rPr lang="pl-PL" sz="1700" dirty="0"/>
              <a:t>10. Zdrowaś, Maryjo: najpewniejsze schronienie żyjących, najpotężniejsza pocieszycielka strapionych, konających i dusz czyśćcowych.</a:t>
            </a:r>
          </a:p>
          <a:p>
            <a:pPr marL="0" indent="0">
              <a:spcBef>
                <a:spcPts val="0"/>
              </a:spcBef>
              <a:buNone/>
            </a:pPr>
            <a:r>
              <a:rPr lang="pl-PL" sz="1700" dirty="0"/>
              <a:t>Tylko Bóg.</a:t>
            </a:r>
          </a:p>
        </p:txBody>
      </p:sp>
    </p:spTree>
    <p:extLst>
      <p:ext uri="{BB962C8B-B14F-4D97-AF65-F5344CB8AC3E}">
        <p14:creationId xmlns:p14="http://schemas.microsoft.com/office/powerpoint/2010/main" val="2348373949"/>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2EA42-DE25-44D9-187E-477542C5988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FA6232B-0193-5DBF-7F06-261292B54A95}"/>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58BB3D33-6B93-7747-C89A-46542B60A192}"/>
              </a:ext>
            </a:extLst>
          </p:cNvPr>
          <p:cNvSpPr>
            <a:spLocks noGrp="1"/>
          </p:cNvSpPr>
          <p:nvPr>
            <p:ph idx="1"/>
          </p:nvPr>
        </p:nvSpPr>
        <p:spPr>
          <a:xfrm>
            <a:off x="192087" y="1445741"/>
            <a:ext cx="8951913" cy="5412259"/>
          </a:xfrm>
          <a:solidFill>
            <a:schemeClr val="bg1">
              <a:alpha val="80000"/>
            </a:schemeClr>
          </a:solidFill>
        </p:spPr>
        <p:txBody>
          <a:bodyPr/>
          <a:lstStyle/>
          <a:p>
            <a:pPr marL="0" indent="0">
              <a:spcBef>
                <a:spcPts val="0"/>
              </a:spcBef>
              <a:buNone/>
            </a:pPr>
            <a:r>
              <a:rPr lang="pl-PL" dirty="0"/>
              <a:t>150 powodów, które zobowiązują nas do odmawiania Różańca</a:t>
            </a:r>
          </a:p>
          <a:p>
            <a:pPr marL="0" indent="0">
              <a:spcBef>
                <a:spcPts val="0"/>
              </a:spcBef>
              <a:buNone/>
            </a:pPr>
            <a:r>
              <a:rPr lang="pl-PL" dirty="0"/>
              <a:t>Wierzę w Boga: definicja oraz istota Różańca św.</a:t>
            </a:r>
          </a:p>
          <a:p>
            <a:pPr marL="0" indent="0">
              <a:spcBef>
                <a:spcPts val="0"/>
              </a:spcBef>
              <a:buNone/>
            </a:pPr>
            <a:r>
              <a:rPr lang="pl-PL" dirty="0"/>
              <a:t>Ojcze nasz: doniosłość Różańca św.</a:t>
            </a:r>
          </a:p>
          <a:p>
            <a:pPr marL="0" indent="0">
              <a:spcBef>
                <a:spcPts val="0"/>
              </a:spcBef>
              <a:buNone/>
            </a:pPr>
            <a:r>
              <a:rPr lang="pl-PL" dirty="0"/>
              <a:t>1. Zdrowaś, Maryjo: Różaniec codzienny.</a:t>
            </a:r>
          </a:p>
          <a:p>
            <a:pPr marL="0" indent="0">
              <a:spcBef>
                <a:spcPts val="0"/>
              </a:spcBef>
              <a:buNone/>
            </a:pPr>
            <a:r>
              <a:rPr lang="pl-PL" dirty="0"/>
              <a:t>2. Zdrowaś, Maryjo: Różaniec zwyczajny.</a:t>
            </a:r>
          </a:p>
          <a:p>
            <a:pPr marL="0" indent="0">
              <a:spcBef>
                <a:spcPts val="0"/>
              </a:spcBef>
              <a:buNone/>
            </a:pPr>
            <a:r>
              <a:rPr lang="pl-PL" dirty="0"/>
              <a:t>3. Zdrowaś, Maryjo: Różaniec wieczysty.</a:t>
            </a:r>
          </a:p>
        </p:txBody>
      </p:sp>
    </p:spTree>
    <p:extLst>
      <p:ext uri="{BB962C8B-B14F-4D97-AF65-F5344CB8AC3E}">
        <p14:creationId xmlns:p14="http://schemas.microsoft.com/office/powerpoint/2010/main" val="431804576"/>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BDFCA2-139F-17A0-179E-FB1ED6B3498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28DF507-B484-BA1C-6E13-6A6631AF0F44}"/>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F373FC47-6FE2-5A16-94B2-37D8F3F207FD}"/>
              </a:ext>
            </a:extLst>
          </p:cNvPr>
          <p:cNvSpPr>
            <a:spLocks noGrp="1"/>
          </p:cNvSpPr>
          <p:nvPr>
            <p:ph idx="1"/>
          </p:nvPr>
        </p:nvSpPr>
        <p:spPr>
          <a:xfrm>
            <a:off x="192087" y="630195"/>
            <a:ext cx="8951913" cy="6227805"/>
          </a:xfrm>
          <a:solidFill>
            <a:schemeClr val="bg1">
              <a:alpha val="80000"/>
            </a:schemeClr>
          </a:solidFill>
        </p:spPr>
        <p:txBody>
          <a:bodyPr/>
          <a:lstStyle/>
          <a:p>
            <a:pPr marL="0" indent="0">
              <a:spcBef>
                <a:spcPts val="0"/>
              </a:spcBef>
              <a:buNone/>
            </a:pPr>
            <a:r>
              <a:rPr lang="pl-PL" sz="1800" b="1" dirty="0"/>
              <a:t>1. Ojcze nasz: doskonałość Różańca św. w figurach Starego Testamentu i przypowieściach Nowego Testamentu.</a:t>
            </a:r>
          </a:p>
          <a:p>
            <a:pPr marL="0" indent="0">
              <a:spcBef>
                <a:spcPts val="0"/>
              </a:spcBef>
              <a:buNone/>
            </a:pPr>
            <a:r>
              <a:rPr lang="pl-PL" sz="1800" dirty="0"/>
              <a:t>1. Zdrowaś, Maryjo: potęga Różańca św. wobec świata, wyrażona w figurze owego kamienia, który odłączył się bez udziału ludzkiej ręki i ugodził w posąg Nabuchodonozora rozbijając go.</a:t>
            </a:r>
          </a:p>
          <a:p>
            <a:pPr marL="0" indent="0">
              <a:spcBef>
                <a:spcPts val="0"/>
              </a:spcBef>
              <a:buNone/>
            </a:pPr>
            <a:r>
              <a:rPr lang="pl-PL" sz="1800" dirty="0"/>
              <a:t>2. Zdrowaś, Maryjo: jego moc przeciw szatanowi – w figurze procy, którą Dawid zwyciężył Goliata.</a:t>
            </a:r>
          </a:p>
          <a:p>
            <a:pPr marL="0" indent="0">
              <a:spcBef>
                <a:spcPts val="0"/>
              </a:spcBef>
              <a:buNone/>
            </a:pPr>
            <a:r>
              <a:rPr lang="pl-PL" sz="1800" dirty="0"/>
              <a:t>3. Zdrowaś, Maryjo: jego moc przeciwko wszelkim nieprzyjaciołom zbawienia – w figurze wieży Dawidowej, jako zbrojnej fortecy, w której znajdował się wszelki oręż do obrony i ataku.</a:t>
            </a:r>
          </a:p>
          <a:p>
            <a:pPr marL="0" indent="0">
              <a:spcBef>
                <a:spcPts val="0"/>
              </a:spcBef>
              <a:buNone/>
            </a:pPr>
            <a:r>
              <a:rPr lang="pl-PL" sz="1800" dirty="0"/>
              <a:t>4. Zdrowaś, Maryjo: cuda wyobrażone w figurze laski Mojżeszowej, która sprawiła, że woda wytrysnęła ze skały, że woda słona zamieniła się w słodką, rozdzieliła wody morskie i za sprawą której dokonało się wiele innych cudów.</a:t>
            </a:r>
          </a:p>
          <a:p>
            <a:pPr marL="0" indent="0">
              <a:spcBef>
                <a:spcPts val="0"/>
              </a:spcBef>
              <a:buNone/>
            </a:pPr>
            <a:r>
              <a:rPr lang="pl-PL" sz="1800" dirty="0"/>
              <a:t>5. Zdrowaś, Maryjo: jego świętość wyrażona w figurze Arki Przymierza, zawierającej Prawo, mannę i laskę mojżeszową i w Psałterzu Dawidowym, będącym figurą różańca.</a:t>
            </a:r>
          </a:p>
          <a:p>
            <a:pPr marL="0" indent="0">
              <a:spcBef>
                <a:spcPts val="0"/>
              </a:spcBef>
              <a:buNone/>
            </a:pPr>
            <a:r>
              <a:rPr lang="pl-PL" sz="1800" dirty="0"/>
              <a:t>6. Zdrowaś, Maryjo: Jego Światło w figurze słupa ognistego, który prowadził Izraelitów nocą i obłoku, który prowadził ich za dnia.</a:t>
            </a:r>
          </a:p>
          <a:p>
            <a:pPr marL="0" indent="0">
              <a:spcBef>
                <a:spcPts val="0"/>
              </a:spcBef>
              <a:buNone/>
            </a:pPr>
            <a:r>
              <a:rPr lang="pl-PL" sz="1800" dirty="0"/>
              <a:t>7. Zdrowaś, Maryjo: jego słodycz w figurze miodu znalezionego w paszczy lwa.</a:t>
            </a:r>
          </a:p>
          <a:p>
            <a:pPr marL="0" indent="0">
              <a:spcBef>
                <a:spcPts val="0"/>
              </a:spcBef>
              <a:buNone/>
            </a:pPr>
            <a:r>
              <a:rPr lang="pl-PL" sz="1800" dirty="0"/>
              <a:t>8. Zdrowaś, Maryjo: jego płodność w figurze sieci, którą Święty Piotr, na rozkaz Pana, zarzucił w morze, i która nie rozerwała się, choć były w niej sto pięćdziesiąt trzy ryby.</a:t>
            </a:r>
          </a:p>
          <a:p>
            <a:pPr marL="0" indent="0">
              <a:spcBef>
                <a:spcPts val="0"/>
              </a:spcBef>
              <a:buNone/>
            </a:pPr>
            <a:r>
              <a:rPr lang="pl-PL" sz="1800" dirty="0"/>
              <a:t>9. Zdrowaś, Maryjo: Jego cudowne owoce, w przypowieści o ziarnku gorczycy, które z pozoru tak małe - stanie się wielkim drzewem, na którym ptaki niebieskie wiją gniazda.</a:t>
            </a:r>
          </a:p>
          <a:p>
            <a:pPr marL="0" indent="0">
              <a:spcBef>
                <a:spcPts val="0"/>
              </a:spcBef>
              <a:buNone/>
            </a:pPr>
            <a:r>
              <a:rPr lang="pl-PL" sz="1800" dirty="0"/>
              <a:t>10. Zdrowaś, Maryjo: Jego bogactwa w przypowieści o skarbie ukrytym na polu, które mądry człowiek kupił sprzedając wszystko, co miał.</a:t>
            </a:r>
          </a:p>
          <a:p>
            <a:pPr>
              <a:spcBef>
                <a:spcPts val="0"/>
              </a:spcBef>
            </a:pPr>
            <a:endParaRPr lang="pl-PL" sz="1800" dirty="0"/>
          </a:p>
          <a:p>
            <a:pPr>
              <a:spcBef>
                <a:spcPts val="0"/>
              </a:spcBef>
            </a:pPr>
            <a:r>
              <a:rPr lang="pl-PL" sz="1800" dirty="0"/>
              <a:t>[34] 3. Ojcze nasz: Jest to dar z nieba: </a:t>
            </a:r>
            <a:r>
              <a:rPr lang="pl-PL" sz="1800" dirty="0" err="1"/>
              <a:t>omne</a:t>
            </a:r>
            <a:r>
              <a:rPr lang="pl-PL" sz="1800" dirty="0"/>
              <a:t> </a:t>
            </a:r>
            <a:r>
              <a:rPr lang="pl-PL" sz="1800" dirty="0" err="1"/>
              <a:t>datum</a:t>
            </a:r>
            <a:r>
              <a:rPr lang="pl-PL" sz="1800" dirty="0"/>
              <a:t> optimum (dar w całości dobry); dar od Boga dla Jego wiernych sług: </a:t>
            </a:r>
            <a:r>
              <a:rPr lang="pl-PL" sz="1800" dirty="0" err="1"/>
              <a:t>omne</a:t>
            </a:r>
            <a:r>
              <a:rPr lang="pl-PL" sz="1800" dirty="0"/>
              <a:t> </a:t>
            </a:r>
            <a:r>
              <a:rPr lang="pl-PL" sz="1800" dirty="0" err="1"/>
              <a:t>donum</a:t>
            </a:r>
            <a:r>
              <a:rPr lang="pl-PL" sz="1800" dirty="0"/>
              <a:t> perfectum (dar w całości doskonały).</a:t>
            </a:r>
          </a:p>
          <a:p>
            <a:pPr>
              <a:spcBef>
                <a:spcPts val="0"/>
              </a:spcBef>
            </a:pPr>
            <a:r>
              <a:rPr lang="pl-PL" sz="1800" dirty="0"/>
              <a:t>1. Zdrowaś, Maryjo: Bóg jest autorem modlitw, z których różaniec się składa i Tajemnic, które zawiera.</a:t>
            </a:r>
          </a:p>
          <a:p>
            <a:pPr>
              <a:spcBef>
                <a:spcPts val="0"/>
              </a:spcBef>
            </a:pPr>
            <a:r>
              <a:rPr lang="pl-PL" sz="1800" dirty="0"/>
              <a:t>2. Zdrowaś, Maryjo: Najświętsza Maryja Panna jest nauczycielką Różańca.</a:t>
            </a:r>
          </a:p>
          <a:p>
            <a:pPr>
              <a:spcBef>
                <a:spcPts val="0"/>
              </a:spcBef>
            </a:pPr>
            <a:r>
              <a:rPr lang="pl-PL" sz="1800" dirty="0"/>
              <a:t>3. Zdrowaś, Maryjo: Święty Dominik głosił kazania, i chociaż stał się świętym, nie nawrócił prawie żadnego grzesznika.</a:t>
            </a:r>
          </a:p>
          <a:p>
            <a:pPr>
              <a:spcBef>
                <a:spcPts val="0"/>
              </a:spcBef>
            </a:pPr>
            <a:r>
              <a:rPr lang="pl-PL" sz="1800" dirty="0"/>
              <a:t>4. Zdrowaś, Maryjo: w misjach wspierali go biskupi, a jego starania były bezowocne.</a:t>
            </a:r>
          </a:p>
          <a:p>
            <a:pPr>
              <a:spcBef>
                <a:spcPts val="0"/>
              </a:spcBef>
            </a:pPr>
            <a:r>
              <a:rPr lang="pl-PL" sz="1800" dirty="0"/>
              <a:t>5. Zdrowaś, Maryjo: dzięki usilnej modlitwie i umartwieniom, w lesie, w okolicach Tuluzy, otrzymuje różaniec.</a:t>
            </a:r>
          </a:p>
          <a:p>
            <a:pPr>
              <a:spcBef>
                <a:spcPts val="0"/>
              </a:spcBef>
            </a:pPr>
            <a:r>
              <a:rPr lang="pl-PL" sz="1800" dirty="0"/>
              <a:t>6. Zdrowaś, Maryjo: wszedł do Tuluzy, gdzie głoszeniu różańca towarzyszyły liczne cuda i błogosławieństwa.</a:t>
            </a:r>
          </a:p>
          <a:p>
            <a:pPr>
              <a:spcBef>
                <a:spcPts val="0"/>
              </a:spcBef>
            </a:pPr>
            <a:r>
              <a:rPr lang="pl-PL" sz="1800" dirty="0"/>
              <a:t>7. Zdrowaś, Maryjo: do końca życia nieustannie głosił Różaniec, co przynosiło nadzwyczajnie owoce.</a:t>
            </a:r>
          </a:p>
          <a:p>
            <a:pPr>
              <a:spcBef>
                <a:spcPts val="0"/>
              </a:spcBef>
            </a:pPr>
            <a:r>
              <a:rPr lang="pl-PL" sz="1800" dirty="0"/>
              <a:t>8. Zdrowaś, Maryjo: Cudowne skutki Różańca świętego w całej okolicy, podczas głoszenia mówiących o nim nauk.</a:t>
            </a:r>
          </a:p>
          <a:p>
            <a:pPr>
              <a:spcBef>
                <a:spcPts val="0"/>
              </a:spcBef>
            </a:pPr>
            <a:r>
              <a:rPr lang="pl-PL" sz="1800" dirty="0"/>
              <a:t>9. Zdrowaś, Maryjo: nabożeństwo różańcowe popada w zapomnienie.</a:t>
            </a:r>
          </a:p>
          <a:p>
            <a:pPr>
              <a:spcBef>
                <a:spcPts val="0"/>
              </a:spcBef>
            </a:pPr>
            <a:r>
              <a:rPr lang="pl-PL" sz="1800" dirty="0"/>
              <a:t>10. Zdrowaś, Maryjo: odnowienie nabożeństwa przez bł. Alaina de la Roche.</a:t>
            </a:r>
          </a:p>
          <a:p>
            <a:pPr>
              <a:spcBef>
                <a:spcPts val="0"/>
              </a:spcBef>
            </a:pPr>
            <a:endParaRPr lang="pl-PL" sz="1800" dirty="0"/>
          </a:p>
          <a:p>
            <a:pPr>
              <a:spcBef>
                <a:spcPts val="0"/>
              </a:spcBef>
            </a:pPr>
            <a:r>
              <a:rPr lang="pl-PL" sz="1800" dirty="0"/>
              <a:t>[35] 4. Ojcze nasz: Różaniec jest potrójną koroną włożoną na głowę Jezusa Chrystusa i Maryi oraz tego, kto go codziennie odmawia.</a:t>
            </a:r>
          </a:p>
          <a:p>
            <a:pPr>
              <a:spcBef>
                <a:spcPts val="0"/>
              </a:spcBef>
            </a:pPr>
            <a:r>
              <a:rPr lang="pl-PL" sz="1800" dirty="0"/>
              <a:t>1. Zdrowaś, Maryjo: są trzy rodzaje koron Najświętszej Maryi Panny.</a:t>
            </a:r>
          </a:p>
          <a:p>
            <a:pPr>
              <a:spcBef>
                <a:spcPts val="0"/>
              </a:spcBef>
            </a:pPr>
            <a:r>
              <a:rPr lang="pl-PL" sz="1800" dirty="0"/>
              <a:t>2. Zdrowaś, Maryjo: Różaniec codzienny jest wielką koroną.</a:t>
            </a:r>
          </a:p>
          <a:p>
            <a:pPr>
              <a:spcBef>
                <a:spcPts val="0"/>
              </a:spcBef>
            </a:pPr>
            <a:r>
              <a:rPr lang="pl-PL" sz="1800" dirty="0"/>
              <a:t>3. Zdrowaś, Maryjo: Grzesznicy zakładają koronę z róż, które już zwiędły.</a:t>
            </a:r>
          </a:p>
          <a:p>
            <a:pPr>
              <a:spcBef>
                <a:spcPts val="0"/>
              </a:spcBef>
            </a:pPr>
            <a:r>
              <a:rPr lang="pl-PL" sz="1800" dirty="0"/>
              <a:t>4. Zdrowaś, Maryjo: Wybrani koronują Jezusa i Marię różami wiecznie żywymi.</a:t>
            </a:r>
          </a:p>
          <a:p>
            <a:pPr>
              <a:spcBef>
                <a:spcPts val="0"/>
              </a:spcBef>
            </a:pPr>
            <a:r>
              <a:rPr lang="pl-PL" sz="1800" dirty="0"/>
              <a:t>5. Zdrowaś, Maryjo: Żydzi koronują Jezusa kłującymi cierniami.</a:t>
            </a:r>
          </a:p>
          <a:p>
            <a:pPr>
              <a:spcBef>
                <a:spcPts val="0"/>
              </a:spcBef>
            </a:pPr>
            <a:r>
              <a:rPr lang="pl-PL" sz="1800" dirty="0"/>
              <a:t>6. Zdrowaś, Maryjo: prawdziwi chrześcijanie koronują Go wonnymi różami.</a:t>
            </a:r>
          </a:p>
          <a:p>
            <a:pPr>
              <a:spcBef>
                <a:spcPts val="0"/>
              </a:spcBef>
            </a:pPr>
            <a:r>
              <a:rPr lang="pl-PL" sz="1800" dirty="0"/>
              <a:t>7. Zdrowaś, Maryjo: pierwsza korona Oblubienicy, czyli korona wspaniałości, którą zakładamy na głowę Maryi w pierwszej części różańca.</a:t>
            </a:r>
          </a:p>
          <a:p>
            <a:pPr>
              <a:spcBef>
                <a:spcPts val="0"/>
              </a:spcBef>
            </a:pPr>
            <a:r>
              <a:rPr lang="pl-PL" sz="1800" dirty="0"/>
              <a:t>8. Zdrowaś, Maryjo: druga korona, Zwycięstwa, czyli mocy – druga część różańca.</a:t>
            </a:r>
          </a:p>
          <a:p>
            <a:pPr>
              <a:spcBef>
                <a:spcPts val="0"/>
              </a:spcBef>
            </a:pPr>
            <a:r>
              <a:rPr lang="pl-PL" sz="1800" dirty="0"/>
              <a:t>9. Zdrowaś, Maryjo: trzecia korona Królowej, czyli dobroci – trzecia część różańca</a:t>
            </a:r>
          </a:p>
          <a:p>
            <a:pPr>
              <a:spcBef>
                <a:spcPts val="0"/>
              </a:spcBef>
            </a:pPr>
            <a:r>
              <a:rPr lang="pl-PL" sz="1800" dirty="0"/>
              <a:t>10. Zdrowaś, Maryjo: trzy korony dla tych, którzy codziennie odmawiają Różaniec: 1. Korona łask, 2. pokoju, 3. chwały; przez całe życie aż do śmierci oraz na wieczność.</a:t>
            </a:r>
          </a:p>
          <a:p>
            <a:pPr>
              <a:spcBef>
                <a:spcPts val="0"/>
              </a:spcBef>
            </a:pPr>
            <a:endParaRPr lang="pl-PL" sz="1800" dirty="0"/>
          </a:p>
          <a:p>
            <a:pPr>
              <a:spcBef>
                <a:spcPts val="0"/>
              </a:spcBef>
            </a:pPr>
            <a:r>
              <a:rPr lang="pl-PL" sz="1800" dirty="0"/>
              <a:t>[36] 5. Ojcze nasz: Różaniec jest tajemniczym streszczeniem najpiękniejszych modlitw Kościoła.</a:t>
            </a:r>
          </a:p>
          <a:p>
            <a:pPr>
              <a:spcBef>
                <a:spcPts val="0"/>
              </a:spcBef>
            </a:pPr>
            <a:r>
              <a:rPr lang="pl-PL" sz="1800" dirty="0"/>
              <a:t>1. Zdrowaś, Maryjo: Wierzę w Boga jest streszczeniem Ewangelii.</a:t>
            </a:r>
          </a:p>
          <a:p>
            <a:pPr>
              <a:spcBef>
                <a:spcPts val="0"/>
              </a:spcBef>
            </a:pPr>
            <a:r>
              <a:rPr lang="pl-PL" sz="1800" dirty="0"/>
              <a:t>2. Zdrowaś, Maryjo: modlitwa wiernych.</a:t>
            </a:r>
          </a:p>
          <a:p>
            <a:pPr>
              <a:spcBef>
                <a:spcPts val="0"/>
              </a:spcBef>
            </a:pPr>
            <a:r>
              <a:rPr lang="pl-PL" sz="1800" dirty="0"/>
              <a:t>3. Zdrowaś, Maryjo: tarcza żołnierzy Jezusa Chrystusa.</a:t>
            </a:r>
          </a:p>
          <a:p>
            <a:pPr>
              <a:spcBef>
                <a:spcPts val="0"/>
              </a:spcBef>
            </a:pPr>
            <a:r>
              <a:rPr lang="pl-PL" sz="1800" dirty="0"/>
              <a:t>4. Zdrowaś, Maryjo: Ojcze nasz, modlitwa którą ułożył sam Jezus Chrystus.</a:t>
            </a:r>
          </a:p>
          <a:p>
            <a:pPr>
              <a:spcBef>
                <a:spcPts val="0"/>
              </a:spcBef>
            </a:pPr>
            <a:r>
              <a:rPr lang="pl-PL" sz="1800" dirty="0"/>
              <a:t>5. Zdrowaś, Maryjo: modlitwa, którą zanosił do Ojca i otrzymywał to, czego pragnął.</a:t>
            </a:r>
          </a:p>
          <a:p>
            <a:pPr>
              <a:spcBef>
                <a:spcPts val="0"/>
              </a:spcBef>
            </a:pPr>
            <a:r>
              <a:rPr lang="pl-PL" sz="1800" dirty="0"/>
              <a:t>6. Zdrowaś, Maryjo: modlitwa, która zawiera tyle Tajemnic, co i słów.</a:t>
            </a:r>
          </a:p>
          <a:p>
            <a:pPr>
              <a:spcBef>
                <a:spcPts val="0"/>
              </a:spcBef>
            </a:pPr>
            <a:r>
              <a:rPr lang="pl-PL" sz="1800" dirty="0"/>
              <a:t>7. Zdrowaś, Maryjo: modlitwa, która zawiera wszystkie nasze obowiązki wobec Boga.</a:t>
            </a:r>
          </a:p>
          <a:p>
            <a:pPr>
              <a:spcBef>
                <a:spcPts val="0"/>
              </a:spcBef>
            </a:pPr>
            <a:r>
              <a:rPr lang="pl-PL" sz="1800" dirty="0"/>
              <a:t>8. Zdrowaś, Maryjo: modlitwa, która streszcza wszystko, o co powinniśmy się modlić.</a:t>
            </a:r>
          </a:p>
          <a:p>
            <a:pPr>
              <a:spcBef>
                <a:spcPts val="0"/>
              </a:spcBef>
            </a:pPr>
            <a:r>
              <a:rPr lang="pl-PL" sz="1800" dirty="0"/>
              <a:t>9. Zdrowaś, Maryjo: modlitwa nieznana i bardzo niedbale odmawiana przez większość chrześcijan.</a:t>
            </a:r>
          </a:p>
          <a:p>
            <a:pPr>
              <a:spcBef>
                <a:spcPts val="0"/>
              </a:spcBef>
            </a:pPr>
            <a:r>
              <a:rPr lang="pl-PL" sz="1800" dirty="0"/>
              <a:t>10. Zdrowaś, Maryjo: parafraza Ojcze nasz.</a:t>
            </a:r>
          </a:p>
          <a:p>
            <a:pPr>
              <a:spcBef>
                <a:spcPts val="0"/>
              </a:spcBef>
            </a:pPr>
            <a:endParaRPr lang="pl-PL" sz="1800" dirty="0"/>
          </a:p>
          <a:p>
            <a:pPr>
              <a:spcBef>
                <a:spcPts val="0"/>
              </a:spcBef>
            </a:pPr>
            <a:r>
              <a:rPr lang="pl-PL" sz="1800" dirty="0"/>
              <a:t>[37] 6. Ojcze nasz: Różaniec zawiera pozdrowienie anielskie – modlitwę najmilszą Najświętszej Maryi Pannie.</a:t>
            </a:r>
          </a:p>
          <a:p>
            <a:pPr>
              <a:spcBef>
                <a:spcPts val="0"/>
              </a:spcBef>
            </a:pPr>
            <a:r>
              <a:rPr lang="pl-PL" sz="1800" dirty="0"/>
              <a:t>1. Zdrowaś, Maryjo: jest Bożym pozdrowieniem, zdobywającym Serce Najświętszej Maryi Panny.</a:t>
            </a:r>
          </a:p>
          <a:p>
            <a:pPr>
              <a:spcBef>
                <a:spcPts val="0"/>
              </a:spcBef>
            </a:pPr>
            <a:r>
              <a:rPr lang="pl-PL" sz="1800" dirty="0"/>
              <a:t>2. Zdrowaś, Maryjo: jest to pieśń nowa, pieśń nowego przymierza, którą wierni śpiewają wyzwoleni z niewoli szatana.</a:t>
            </a:r>
          </a:p>
          <a:p>
            <a:pPr>
              <a:spcBef>
                <a:spcPts val="0"/>
              </a:spcBef>
            </a:pPr>
            <a:r>
              <a:rPr lang="pl-PL" sz="1800" dirty="0"/>
              <a:t>3. Zdrowaś, Maryjo: jest to pieśń Aniołów i Świętych w Niebie.</a:t>
            </a:r>
          </a:p>
          <a:p>
            <a:pPr>
              <a:spcBef>
                <a:spcPts val="0"/>
              </a:spcBef>
            </a:pPr>
            <a:r>
              <a:rPr lang="pl-PL" sz="1800" dirty="0"/>
              <a:t>4. Zdrowaś, Maryjo: jest to modlitwa katolików i wybranych.</a:t>
            </a:r>
          </a:p>
          <a:p>
            <a:pPr>
              <a:spcBef>
                <a:spcPts val="0"/>
              </a:spcBef>
            </a:pPr>
            <a:r>
              <a:rPr lang="pl-PL" sz="1800" dirty="0"/>
              <a:t>5. Zdrowaś, Maryjo: jest to cudowna róża, która przynosi radość duszy i Najświętszej Maryi Pannie.</a:t>
            </a:r>
          </a:p>
          <a:p>
            <a:pPr>
              <a:spcBef>
                <a:spcPts val="0"/>
              </a:spcBef>
            </a:pPr>
            <a:r>
              <a:rPr lang="pl-PL" sz="1800" dirty="0"/>
              <a:t>6. Zdrowaś, Maryjo: jest to drogocenny kamień, który upiększa i uświęca duszę.</a:t>
            </a:r>
          </a:p>
          <a:p>
            <a:pPr>
              <a:spcBef>
                <a:spcPts val="0"/>
              </a:spcBef>
            </a:pPr>
            <a:r>
              <a:rPr lang="pl-PL" sz="1800" dirty="0"/>
              <a:t>7. Zdrowaś, Maryjo: jest to część zapłaty za wstęp do nieba.</a:t>
            </a:r>
          </a:p>
          <a:p>
            <a:pPr>
              <a:spcBef>
                <a:spcPts val="0"/>
              </a:spcBef>
            </a:pPr>
            <a:r>
              <a:rPr lang="pl-PL" sz="1800" dirty="0"/>
              <a:t>8. Zdrowaś, Maryjo: jest to modlitwa, odróżniająca wybranych od grzeszników.</a:t>
            </a:r>
          </a:p>
          <a:p>
            <a:pPr>
              <a:spcBef>
                <a:spcPts val="0"/>
              </a:spcBef>
            </a:pPr>
            <a:r>
              <a:rPr lang="pl-PL" sz="1800" dirty="0"/>
              <a:t>9. Zdrowaś, Maryjo: jest to przerażenie szatana; cios, który go przygniata; gwóźdź </a:t>
            </a:r>
            <a:r>
              <a:rPr lang="pl-PL" sz="1800" dirty="0" err="1"/>
              <a:t>Sisery</a:t>
            </a:r>
            <a:r>
              <a:rPr lang="pl-PL" sz="1800" dirty="0"/>
              <a:t>, przebijający jego głowę.</a:t>
            </a:r>
          </a:p>
          <a:p>
            <a:pPr>
              <a:spcBef>
                <a:spcPts val="0"/>
              </a:spcBef>
            </a:pPr>
            <a:r>
              <a:rPr lang="pl-PL" sz="1800" dirty="0"/>
              <a:t>10. Zdrowaś, Maryjo: parafraza modlitwy Zdrowaś .</a:t>
            </a:r>
          </a:p>
          <a:p>
            <a:pPr>
              <a:spcBef>
                <a:spcPts val="0"/>
              </a:spcBef>
            </a:pPr>
            <a:endParaRPr lang="pl-PL" sz="1800" dirty="0"/>
          </a:p>
          <a:p>
            <a:pPr>
              <a:spcBef>
                <a:spcPts val="0"/>
              </a:spcBef>
            </a:pPr>
            <a:r>
              <a:rPr lang="pl-PL" sz="1800" dirty="0"/>
              <a:t>[38] 7. Ojcze nasz: Różaniec jest Bożym streszczeniem Tajemnic Maryi oraz Jezusa, w którym rozważamy i wspominamy ich życie, Mękę i chwałę.</a:t>
            </a:r>
          </a:p>
          <a:p>
            <a:pPr>
              <a:spcBef>
                <a:spcPts val="0"/>
              </a:spcBef>
            </a:pPr>
            <a:r>
              <a:rPr lang="pl-PL" sz="1800" dirty="0"/>
              <a:t>1. Zdrowaś, Maryjo: nieszczęścia i zguba ludzi biorą się z nieznajomości i zapomnienia Tajemnic Jezusa Chrystusa.</a:t>
            </a:r>
          </a:p>
          <a:p>
            <a:pPr>
              <a:spcBef>
                <a:spcPts val="0"/>
              </a:spcBef>
            </a:pPr>
            <a:r>
              <a:rPr lang="pl-PL" sz="1800" dirty="0"/>
              <a:t>2. Zdrowaś, Maryjo: Różaniec daje poznanie i przywodzi na pamięć Tajemnice Jezusa i Maryi, aby stosować je w praktyce.</a:t>
            </a:r>
          </a:p>
          <a:p>
            <a:pPr>
              <a:spcBef>
                <a:spcPts val="0"/>
              </a:spcBef>
            </a:pPr>
            <a:r>
              <a:rPr lang="pl-PL" sz="1800" dirty="0"/>
              <a:t>3. Zdrowaś, Maryjo: największym pragnieniem Jezusa Chrystusa było i nadal jest, by o Nim pamiętać, po to właśnie ustanowił On Mszę św.</a:t>
            </a:r>
          </a:p>
          <a:p>
            <a:pPr>
              <a:spcBef>
                <a:spcPts val="0"/>
              </a:spcBef>
            </a:pPr>
            <a:r>
              <a:rPr lang="pl-PL" sz="1800" dirty="0"/>
              <a:t>4. Zdrowaś, Maryjo: po Mszy św. Różaniec jest najświętszą czynnością i modlitwą, jaka istnieje, ponieważ jest to upamiętnienie i uwielbienie wszystkiego, co Jezus Chrystus dla nas uczynił i wycierpiał.</a:t>
            </a:r>
          </a:p>
          <a:p>
            <a:pPr>
              <a:spcBef>
                <a:spcPts val="0"/>
              </a:spcBef>
            </a:pPr>
            <a:r>
              <a:rPr lang="pl-PL" sz="1800" dirty="0"/>
              <a:t>5. Zdrowaś, Maryjo: Różaniec jest modlitwą Aniołów i Świętych w Niebie, ponieważ wychwalają Oni życie, śmierć i chwałę Jezusa Chrystusa.</a:t>
            </a:r>
          </a:p>
          <a:p>
            <a:pPr>
              <a:spcBef>
                <a:spcPts val="0"/>
              </a:spcBef>
            </a:pPr>
            <a:r>
              <a:rPr lang="pl-PL" sz="1800" dirty="0"/>
              <a:t>6. Zdrowaś, Maryjo: kiedy odmawia się Różaniec, czci się w ciągu jednego dnia lub tygodnia wszystkie Tajemnice, które Kościół celebruje przez cały rok, dla uświęcenia swoich dzieci.</a:t>
            </a:r>
          </a:p>
          <a:p>
            <a:pPr>
              <a:spcBef>
                <a:spcPts val="0"/>
              </a:spcBef>
            </a:pPr>
            <a:r>
              <a:rPr lang="pl-PL" sz="1800" dirty="0"/>
              <a:t>7. Zdrowaś, Maryjo: Ci, którzy codziennie odmawiają Różaniec, już mają udział w tym, co czynią Święci w Niebie, uczestniczą w zajęciach Świętych w Niebie, jak gdyby na ziemi byli zdolni to sobie wysłużyć, gdyż czynią na ziemi to samo, co Święci w niebie.</a:t>
            </a:r>
          </a:p>
          <a:p>
            <a:pPr>
              <a:spcBef>
                <a:spcPts val="0"/>
              </a:spcBef>
            </a:pPr>
            <a:r>
              <a:rPr lang="pl-PL" sz="1800" dirty="0"/>
              <a:t>8. Zdrowaś, Maryjo: Tajemnice różańca św. są zwierciadłem wybranych, w którym widzą oni swe wady oraz pochodniami, które prowadzą ich przez mroki doczesności.</a:t>
            </a:r>
          </a:p>
          <a:p>
            <a:pPr>
              <a:spcBef>
                <a:spcPts val="0"/>
              </a:spcBef>
            </a:pPr>
            <a:r>
              <a:rPr lang="pl-PL" sz="1800" dirty="0"/>
              <a:t>9. Zdrowaś, Maryjo: są to strumienie wody żywej, zdroje Zbawienia, do których idą z radością, aby czerpać wszelkie łaski.</a:t>
            </a:r>
          </a:p>
          <a:p>
            <a:pPr>
              <a:spcBef>
                <a:spcPts val="0"/>
              </a:spcBef>
            </a:pPr>
            <a:r>
              <a:rPr lang="pl-PL" sz="1800" dirty="0"/>
              <a:t>10. Zdrowaś, Maryjo: jest to piętnaście stopni świątyni Salomona i piętnaście szczebli drabiny Jakuba, po których Aniołowie zstępują do nich i wstępują do nieba, i po których oni sami wstępują do nieba.</a:t>
            </a:r>
          </a:p>
          <a:p>
            <a:pPr>
              <a:spcBef>
                <a:spcPts val="0"/>
              </a:spcBef>
            </a:pPr>
            <a:endParaRPr lang="pl-PL" sz="1800" dirty="0"/>
          </a:p>
          <a:p>
            <a:pPr>
              <a:spcBef>
                <a:spcPts val="0"/>
              </a:spcBef>
            </a:pPr>
            <a:r>
              <a:rPr lang="pl-PL" sz="1800" dirty="0"/>
              <a:t>[39] 8. Ojcze nasz: Różaniec jest drzewem życia, które przez cały rok przynosi cudowne owoce.</a:t>
            </a:r>
          </a:p>
          <a:p>
            <a:pPr>
              <a:spcBef>
                <a:spcPts val="0"/>
              </a:spcBef>
            </a:pPr>
            <a:r>
              <a:rPr lang="pl-PL" sz="1800" dirty="0"/>
              <a:t>1. Zdrowaś, Maryjo: Różaniec oświeca ślepych i zatwardziałych grzeszników.</a:t>
            </a:r>
          </a:p>
          <a:p>
            <a:pPr>
              <a:spcBef>
                <a:spcPts val="0"/>
              </a:spcBef>
            </a:pPr>
            <a:r>
              <a:rPr lang="pl-PL" sz="1800" dirty="0"/>
              <a:t>2. Zdrowaś, Maryjo: nawraca heretyków.</a:t>
            </a:r>
          </a:p>
          <a:p>
            <a:pPr>
              <a:spcBef>
                <a:spcPts val="0"/>
              </a:spcBef>
            </a:pPr>
            <a:r>
              <a:rPr lang="pl-PL" sz="1800" dirty="0"/>
              <a:t>3. Zdrowaś, Maryjo: uwalnia zniewolonych.</a:t>
            </a:r>
          </a:p>
          <a:p>
            <a:pPr>
              <a:spcBef>
                <a:spcPts val="0"/>
              </a:spcBef>
            </a:pPr>
            <a:r>
              <a:rPr lang="pl-PL" sz="1800" dirty="0"/>
              <a:t>4. Zdrowaś, Maryjo: uzdrawia nieuleczalnie chorych.</a:t>
            </a:r>
          </a:p>
          <a:p>
            <a:pPr>
              <a:spcBef>
                <a:spcPts val="0"/>
              </a:spcBef>
            </a:pPr>
            <a:r>
              <a:rPr lang="pl-PL" sz="1800" dirty="0"/>
              <a:t>5. Zdrowaś, Maryjo: wzbogaca ubogich.</a:t>
            </a:r>
          </a:p>
          <a:p>
            <a:pPr>
              <a:spcBef>
                <a:spcPts val="0"/>
              </a:spcBef>
            </a:pPr>
            <a:r>
              <a:rPr lang="pl-PL" sz="1800" dirty="0"/>
              <a:t>6. Zdrowaś, Maryjo: podtrzymuje słabych.</a:t>
            </a:r>
          </a:p>
          <a:p>
            <a:pPr>
              <a:spcBef>
                <a:spcPts val="0"/>
              </a:spcBef>
            </a:pPr>
            <a:r>
              <a:rPr lang="pl-PL" sz="1800" dirty="0"/>
              <a:t>7. Zdrowaś, Maryjo: pociesza strapionych i konających.</a:t>
            </a:r>
          </a:p>
          <a:p>
            <a:pPr>
              <a:spcBef>
                <a:spcPts val="0"/>
              </a:spcBef>
            </a:pPr>
            <a:r>
              <a:rPr lang="pl-PL" sz="1800" dirty="0"/>
              <a:t>8. Zdrowaś, Maryjo: odnawia oziębłych religijnie.</a:t>
            </a:r>
          </a:p>
          <a:p>
            <a:pPr>
              <a:spcBef>
                <a:spcPts val="0"/>
              </a:spcBef>
            </a:pPr>
            <a:r>
              <a:rPr lang="pl-PL" sz="1800" dirty="0"/>
              <a:t>9. Zdrowaś, Maryjo: powstrzymuje gniew Boży.</a:t>
            </a:r>
          </a:p>
          <a:p>
            <a:pPr>
              <a:spcBef>
                <a:spcPts val="0"/>
              </a:spcBef>
            </a:pPr>
            <a:r>
              <a:rPr lang="pl-PL" sz="1800" dirty="0"/>
              <a:t>10. Zdrowaś, Maryjo: prowadzi sprawiedliwych do doskonałości.</a:t>
            </a:r>
          </a:p>
          <a:p>
            <a:pPr>
              <a:spcBef>
                <a:spcPts val="0"/>
              </a:spcBef>
            </a:pPr>
            <a:endParaRPr lang="pl-PL" sz="1800" dirty="0"/>
          </a:p>
          <a:p>
            <a:pPr>
              <a:spcBef>
                <a:spcPts val="0"/>
              </a:spcBef>
            </a:pPr>
            <a:r>
              <a:rPr lang="pl-PL" sz="1800" dirty="0"/>
              <a:t>[40] 9. Ojcze nasz: odmawianie Różańca jest nabożeństwem, do którego Bóg przywiązał nieskończoność cudów.</a:t>
            </a:r>
          </a:p>
          <a:p>
            <a:pPr>
              <a:spcBef>
                <a:spcPts val="0"/>
              </a:spcBef>
            </a:pPr>
            <a:r>
              <a:rPr lang="pl-PL" sz="1800" dirty="0"/>
              <a:t>1. Zdrowaś, Maryjo: cuda dla nawrócenia grzeszników.</a:t>
            </a:r>
          </a:p>
          <a:p>
            <a:pPr>
              <a:spcBef>
                <a:spcPts val="0"/>
              </a:spcBef>
            </a:pPr>
            <a:r>
              <a:rPr lang="pl-PL" sz="1800" dirty="0"/>
              <a:t>2. Zdrowaś, Maryjo: za nawrócenie heretyków.</a:t>
            </a:r>
          </a:p>
          <a:p>
            <a:pPr>
              <a:spcBef>
                <a:spcPts val="0"/>
              </a:spcBef>
            </a:pPr>
            <a:r>
              <a:rPr lang="pl-PL" sz="1800" dirty="0"/>
              <a:t>3. Zdrowaś, Maryjo: za uzdrowienie z wszelkich chorób.</a:t>
            </a:r>
          </a:p>
          <a:p>
            <a:pPr>
              <a:spcBef>
                <a:spcPts val="0"/>
              </a:spcBef>
            </a:pPr>
            <a:r>
              <a:rPr lang="pl-PL" sz="1800" dirty="0"/>
              <a:t>4. Zdrowaś, Maryjo: za konających współbraci.</a:t>
            </a:r>
          </a:p>
          <a:p>
            <a:pPr>
              <a:spcBef>
                <a:spcPts val="0"/>
              </a:spcBef>
            </a:pPr>
            <a:r>
              <a:rPr lang="pl-PL" sz="1800" dirty="0"/>
              <a:t>5. Zdrowaś, Maryjo: za uświęcenie pobożnych osób.</a:t>
            </a:r>
          </a:p>
          <a:p>
            <a:pPr>
              <a:spcBef>
                <a:spcPts val="0"/>
              </a:spcBef>
            </a:pPr>
            <a:r>
              <a:rPr lang="pl-PL" sz="1800" dirty="0"/>
              <a:t>6. Zdrowaś, Maryjo: za uwolnienie dusz z czyśćca.</a:t>
            </a:r>
          </a:p>
          <a:p>
            <a:pPr>
              <a:spcBef>
                <a:spcPts val="0"/>
              </a:spcBef>
            </a:pPr>
            <a:r>
              <a:rPr lang="pl-PL" sz="1800" dirty="0"/>
              <a:t>7. Zdrowaś, Maryjo: za przyjęcie do bractwa.</a:t>
            </a:r>
          </a:p>
          <a:p>
            <a:pPr>
              <a:spcBef>
                <a:spcPts val="0"/>
              </a:spcBef>
            </a:pPr>
            <a:r>
              <a:rPr lang="pl-PL" sz="1800" dirty="0"/>
              <a:t>8. Zdrowaś, Maryjo: za procesję różańcową i za olej do lampy różańcowej.</a:t>
            </a:r>
          </a:p>
          <a:p>
            <a:pPr>
              <a:spcBef>
                <a:spcPts val="0"/>
              </a:spcBef>
            </a:pPr>
            <a:r>
              <a:rPr lang="pl-PL" sz="1800" dirty="0"/>
              <a:t>9. Zdrowaś, Maryjo: aby go pobożnie odmawiać.</a:t>
            </a:r>
          </a:p>
          <a:p>
            <a:pPr>
              <a:spcBef>
                <a:spcPts val="0"/>
              </a:spcBef>
            </a:pPr>
            <a:r>
              <a:rPr lang="pl-PL" sz="1800" dirty="0"/>
              <a:t>10. Zdrowaś, Maryjo: aby nosić go przy sobie z pobożnością.</a:t>
            </a:r>
          </a:p>
          <a:p>
            <a:pPr>
              <a:spcBef>
                <a:spcPts val="0"/>
              </a:spcBef>
            </a:pPr>
            <a:endParaRPr lang="pl-PL" sz="1800" dirty="0"/>
          </a:p>
          <a:p>
            <a:pPr>
              <a:spcBef>
                <a:spcPts val="0"/>
              </a:spcBef>
            </a:pPr>
            <a:r>
              <a:rPr lang="pl-PL" sz="1800" dirty="0"/>
              <a:t>[41] 10. Ojcze nasz: Różaniec jest nadzwyczajny, ponieważ został ustanowiony dla szlachetnych celów, przynoszących chwałę Bogu i zbawiennych dla duszy.</a:t>
            </a:r>
          </a:p>
          <a:p>
            <a:pPr>
              <a:spcBef>
                <a:spcPts val="0"/>
              </a:spcBef>
            </a:pPr>
            <a:r>
              <a:rPr lang="pl-PL" sz="1800" dirty="0"/>
              <a:t>1. Zdrowaś, Maryjo: wstępując do bractwa, aby umocnić się przez zjednoczenie z milionami braci i sióstr.</a:t>
            </a:r>
          </a:p>
          <a:p>
            <a:pPr>
              <a:spcBef>
                <a:spcPts val="0"/>
              </a:spcBef>
            </a:pPr>
            <a:r>
              <a:rPr lang="pl-PL" sz="1800" dirty="0"/>
              <a:t>2. Zdrowaś, Maryjo: aby nieustannie pamiętać o Tajemnicach Jezusa i Maryi.</a:t>
            </a:r>
          </a:p>
          <a:p>
            <a:pPr>
              <a:spcBef>
                <a:spcPts val="0"/>
              </a:spcBef>
            </a:pPr>
            <a:r>
              <a:rPr lang="pl-PL" sz="1800" dirty="0"/>
              <a:t>3. Zdrowaś, Maryjo: aby wielbić Boga w każdym czasie, we dnie i w nocy, w każdym miejscu świata, czego nie sposób uczynić samemu [w pojedynkę]. 4. Zdrowaś, Maryjo: aby podziękować Panu naszemu za wszystkie łaski, jakimi nas nieustannie obdarza.</a:t>
            </a:r>
          </a:p>
          <a:p>
            <a:pPr>
              <a:spcBef>
                <a:spcPts val="0"/>
              </a:spcBef>
            </a:pPr>
            <a:r>
              <a:rPr lang="pl-PL" sz="1800" dirty="0"/>
              <a:t>5. Zdrowaś, Maryjo: aby prosić Go o wybaczenie grzechów powszednich.</a:t>
            </a:r>
          </a:p>
          <a:p>
            <a:pPr>
              <a:spcBef>
                <a:spcPts val="0"/>
              </a:spcBef>
            </a:pPr>
            <a:r>
              <a:rPr lang="pl-PL" sz="1800" dirty="0"/>
              <a:t>6. Zdrowaś, Maryjo: aby nasza modlitwa stała się potężniejszą przez zjednoczenie z modlitwami innych.</a:t>
            </a:r>
          </a:p>
          <a:p>
            <a:pPr>
              <a:spcBef>
                <a:spcPts val="0"/>
              </a:spcBef>
            </a:pPr>
            <a:r>
              <a:rPr lang="pl-PL" sz="1800" dirty="0"/>
              <a:t>7. Zdrowaś, Maryjo: aby pomagać sobie wzajemnie w godzinie śmierci, która jest tak niebezpieczną, tak trudną i tak doniosłą.</a:t>
            </a:r>
          </a:p>
          <a:p>
            <a:pPr>
              <a:spcBef>
                <a:spcPts val="0"/>
              </a:spcBef>
            </a:pPr>
            <a:r>
              <a:rPr lang="pl-PL" sz="1800" dirty="0"/>
              <a:t>8. Zdrowaś, Maryjo: aby otrzymać w godzinie Sądu tylu obrońców, ilu jest współbraci w bractwie Różańca.</a:t>
            </a:r>
          </a:p>
          <a:p>
            <a:pPr>
              <a:spcBef>
                <a:spcPts val="0"/>
              </a:spcBef>
            </a:pPr>
            <a:r>
              <a:rPr lang="pl-PL" sz="1800" dirty="0"/>
              <a:t>9. Zdrowaś, Maryjo: aby po śmierci doznać ulgi i uwolnienia od mąk czyśćcowych, za sprawą Mszy Świętych oraz postanowień ofiarowanych w ich intencji.</a:t>
            </a:r>
          </a:p>
          <a:p>
            <a:pPr>
              <a:spcBef>
                <a:spcPts val="0"/>
              </a:spcBef>
            </a:pPr>
            <a:r>
              <a:rPr lang="pl-PL" sz="1800" dirty="0"/>
              <a:t>10. Zdrowaś, Maryjo: aby utworzyć wojsko, ustawione w szyku bojowym, dla zniszczenia władzy szatana i ustanowienia Królestwo Jezusa Chrystusa.</a:t>
            </a:r>
          </a:p>
          <a:p>
            <a:pPr>
              <a:spcBef>
                <a:spcPts val="0"/>
              </a:spcBef>
            </a:pPr>
            <a:endParaRPr lang="pl-PL" sz="1800" dirty="0"/>
          </a:p>
          <a:p>
            <a:pPr>
              <a:spcBef>
                <a:spcPts val="0"/>
              </a:spcBef>
            </a:pPr>
            <a:r>
              <a:rPr lang="pl-PL" sz="1800" dirty="0"/>
              <a:t>[42] 11. Ojcze nasz: Różaniec jest wielką skarbnicą odpustów, w których ustanawianiu prześcigali się papieże.</a:t>
            </a:r>
          </a:p>
          <a:p>
            <a:pPr>
              <a:spcBef>
                <a:spcPts val="0"/>
              </a:spcBef>
            </a:pPr>
            <a:r>
              <a:rPr lang="pl-PL" sz="1800" dirty="0"/>
              <a:t>1. Zdrowaś, Maryjo: odpusty zupełne w Rzymie i Jeruzalem, po przyjęciu Komunii </a:t>
            </a:r>
            <a:r>
              <a:rPr lang="pl-PL" sz="1800" dirty="0" err="1"/>
              <a:t>św</a:t>
            </a:r>
            <a:r>
              <a:rPr lang="pl-PL" sz="1800" dirty="0"/>
              <a:t> w niektóre dni.</a:t>
            </a:r>
          </a:p>
          <a:p>
            <a:pPr>
              <a:spcBef>
                <a:spcPts val="0"/>
              </a:spcBef>
            </a:pPr>
            <a:r>
              <a:rPr lang="pl-PL" sz="1800" dirty="0"/>
              <a:t>2. Zdrowaś, Maryjo: odpust zupełny za wstąpienie do bractwa.</a:t>
            </a:r>
          </a:p>
          <a:p>
            <a:pPr>
              <a:spcBef>
                <a:spcPts val="0"/>
              </a:spcBef>
            </a:pPr>
            <a:r>
              <a:rPr lang="pl-PL" sz="1800" dirty="0"/>
              <a:t>3. Zdrowaś, Maryjo: odpusty zupełne w godzinie śmierci.</a:t>
            </a:r>
          </a:p>
          <a:p>
            <a:pPr>
              <a:spcBef>
                <a:spcPts val="0"/>
              </a:spcBef>
            </a:pPr>
            <a:r>
              <a:rPr lang="pl-PL" sz="1800" dirty="0"/>
              <a:t>4. Zdrowaś, Maryjo: odpust za odmawianie Różańca.</a:t>
            </a:r>
          </a:p>
          <a:p>
            <a:pPr>
              <a:spcBef>
                <a:spcPts val="0"/>
              </a:spcBef>
            </a:pPr>
            <a:r>
              <a:rPr lang="pl-PL" sz="1800" dirty="0"/>
              <a:t>5. Zdrowaś, Maryjo: odpust dla tych, którzy zachęcają do odmawiania różańca.</a:t>
            </a:r>
          </a:p>
          <a:p>
            <a:pPr>
              <a:spcBef>
                <a:spcPts val="0"/>
              </a:spcBef>
            </a:pPr>
            <a:r>
              <a:rPr lang="pl-PL" sz="1800" dirty="0"/>
              <a:t>6. Zdrowaś, Maryjo: odpust zupełny dla przyjmujących Komunię św. w kościele różańcowym w pierwsze niedziele miesiąca.</a:t>
            </a:r>
          </a:p>
          <a:p>
            <a:pPr>
              <a:spcBef>
                <a:spcPts val="0"/>
              </a:spcBef>
            </a:pPr>
            <a:r>
              <a:rPr lang="pl-PL" sz="1800" dirty="0"/>
              <a:t>7. Zdrowaś, Maryjo: odpust za udział w procesji.</a:t>
            </a:r>
          </a:p>
          <a:p>
            <a:pPr>
              <a:spcBef>
                <a:spcPts val="0"/>
              </a:spcBef>
            </a:pPr>
            <a:r>
              <a:rPr lang="pl-PL" sz="1800" dirty="0"/>
              <a:t>8. Zdrowaś, Maryjo: odpust dla tych, co zamawiają msze różańcowe.</a:t>
            </a:r>
          </a:p>
          <a:p>
            <a:pPr>
              <a:spcBef>
                <a:spcPts val="0"/>
              </a:spcBef>
            </a:pPr>
            <a:r>
              <a:rPr lang="pl-PL" sz="1800" dirty="0"/>
              <a:t>9. Zdrowaś, Maryjo: odpust za niektóre pobożne dzieła.</a:t>
            </a:r>
          </a:p>
          <a:p>
            <a:pPr>
              <a:spcBef>
                <a:spcPts val="0"/>
              </a:spcBef>
            </a:pPr>
            <a:r>
              <a:rPr lang="pl-PL" sz="1800" dirty="0"/>
              <a:t>10. Zdrowaś, Maryjo: odpust dla tych, którzy nie mogą nawiedzić kościoła, ani przystąpić do Komunii św., ani uczestniczyć w procesji.</a:t>
            </a:r>
          </a:p>
          <a:p>
            <a:pPr>
              <a:spcBef>
                <a:spcPts val="0"/>
              </a:spcBef>
            </a:pPr>
            <a:endParaRPr lang="pl-PL" sz="1800" dirty="0"/>
          </a:p>
          <a:p>
            <a:pPr>
              <a:spcBef>
                <a:spcPts val="0"/>
              </a:spcBef>
            </a:pPr>
            <a:r>
              <a:rPr lang="pl-PL" sz="1800" dirty="0"/>
              <a:t>[43] 12. Ojcze nasz: Moc Różańca i jej przykłady, jakie dali nam święci.</a:t>
            </a:r>
          </a:p>
          <a:p>
            <a:pPr>
              <a:spcBef>
                <a:spcPts val="0"/>
              </a:spcBef>
            </a:pPr>
            <a:r>
              <a:rPr lang="pl-PL" sz="1800" dirty="0"/>
              <a:t>1. Zdrowaś, Maryjo: św. Dominik jako siewca różańca.</a:t>
            </a:r>
          </a:p>
          <a:p>
            <a:pPr>
              <a:spcBef>
                <a:spcPts val="0"/>
              </a:spcBef>
            </a:pPr>
            <a:r>
              <a:rPr lang="pl-PL" sz="1800" dirty="0"/>
              <a:t>2. Zdrowaś, Maryjo: bł. Alain de la Roche jako jego odnowiciel.</a:t>
            </a:r>
          </a:p>
          <a:p>
            <a:pPr>
              <a:spcBef>
                <a:spcPts val="0"/>
              </a:spcBef>
            </a:pPr>
            <a:r>
              <a:rPr lang="pl-PL" sz="1800" dirty="0"/>
              <a:t>3. Zdrowaś, Maryjo: Święci bracia zakonu kaznodziejskiego głoszący i rozpowszechniający różaniec.</a:t>
            </a:r>
          </a:p>
          <a:p>
            <a:pPr>
              <a:spcBef>
                <a:spcPts val="0"/>
              </a:spcBef>
            </a:pPr>
            <a:r>
              <a:rPr lang="pl-PL" sz="1800" dirty="0"/>
              <a:t>4. Zdrowaś, Maryjo: wśród papieży - Pius V, Innocent III, Bonifacy VIII - który nakazał wykonać atłasowy haft z różańcem.</a:t>
            </a:r>
          </a:p>
          <a:p>
            <a:pPr>
              <a:spcBef>
                <a:spcPts val="0"/>
              </a:spcBef>
            </a:pPr>
            <a:r>
              <a:rPr lang="pl-PL" sz="1800" dirty="0"/>
              <a:t>5. Zdrowaś, Maryjo: wśród kardynałów - św. Karol Boromeusz.</a:t>
            </a:r>
          </a:p>
          <a:p>
            <a:pPr>
              <a:spcBef>
                <a:spcPts val="0"/>
              </a:spcBef>
            </a:pPr>
            <a:r>
              <a:rPr lang="pl-PL" sz="1800" dirty="0"/>
              <a:t>6. Zdrowaś, Maryjo: wśród biskupów - św. Franciszek Salezy.</a:t>
            </a:r>
          </a:p>
          <a:p>
            <a:pPr>
              <a:spcBef>
                <a:spcPts val="0"/>
              </a:spcBef>
            </a:pPr>
            <a:r>
              <a:rPr lang="pl-PL" sz="1800" dirty="0"/>
              <a:t>7.Zdrowaś, Maryjo: wśród zakonników - św. Ignacy, Św. Filip </a:t>
            </a:r>
            <a:r>
              <a:rPr lang="pl-PL" sz="1800" dirty="0" err="1"/>
              <a:t>Neri</a:t>
            </a:r>
            <a:r>
              <a:rPr lang="pl-PL" sz="1800" dirty="0"/>
              <a:t> [</a:t>
            </a:r>
            <a:r>
              <a:rPr lang="pl-PL" sz="1800" dirty="0" err="1"/>
              <a:t>Nereusz</a:t>
            </a:r>
            <a:r>
              <a:rPr lang="pl-PL" sz="1800" dirty="0"/>
              <a:t>], Św. Feliks z </a:t>
            </a:r>
            <a:r>
              <a:rPr lang="pl-PL" sz="1800" dirty="0" err="1"/>
              <a:t>Kantalicjo</a:t>
            </a:r>
            <a:endParaRPr lang="pl-PL" sz="1800" dirty="0"/>
          </a:p>
          <a:p>
            <a:pPr>
              <a:spcBef>
                <a:spcPts val="0"/>
              </a:spcBef>
            </a:pPr>
            <a:r>
              <a:rPr lang="pl-PL" sz="1800" dirty="0"/>
              <a:t>8.Zdrowaś, Maryjo: wśród królów - św. Ludwik; Filip I, król Hiszpanii; królowa Blanka.</a:t>
            </a:r>
          </a:p>
          <a:p>
            <a:pPr>
              <a:spcBef>
                <a:spcPts val="0"/>
              </a:spcBef>
            </a:pPr>
            <a:r>
              <a:rPr lang="pl-PL" sz="1800" dirty="0"/>
              <a:t>9.Zdrowaś, Maryjo: wśród uczonych - Albert Wielki itd.</a:t>
            </a:r>
          </a:p>
          <a:p>
            <a:pPr>
              <a:spcBef>
                <a:spcPts val="0"/>
              </a:spcBef>
            </a:pPr>
            <a:r>
              <a:rPr lang="pl-PL" sz="1800" dirty="0"/>
              <a:t>10.Zdrowaś, Maryjo: spośród osób najbardziej pobożnych – pobożna kobieta z Rzymu, siostra Maria od Wcielenia.</a:t>
            </a:r>
          </a:p>
          <a:p>
            <a:pPr>
              <a:spcBef>
                <a:spcPts val="0"/>
              </a:spcBef>
            </a:pPr>
            <a:endParaRPr lang="pl-PL" sz="1800" dirty="0"/>
          </a:p>
          <a:p>
            <a:pPr>
              <a:spcBef>
                <a:spcPts val="0"/>
              </a:spcBef>
            </a:pPr>
            <a:r>
              <a:rPr lang="pl-PL" sz="1800" dirty="0"/>
              <a:t>[44] 13. Ojcze nasz: pokonani nieprzyjaciele Różańca ukazują nam jego chwałę.</a:t>
            </a:r>
          </a:p>
          <a:p>
            <a:pPr>
              <a:spcBef>
                <a:spcPts val="0"/>
              </a:spcBef>
            </a:pPr>
            <a:r>
              <a:rPr lang="pl-PL" sz="1800" dirty="0"/>
              <a:t>1. Zdrowaś, Maryjo: ci, którzy go zaniedbują.</a:t>
            </a:r>
          </a:p>
          <a:p>
            <a:pPr>
              <a:spcBef>
                <a:spcPts val="0"/>
              </a:spcBef>
            </a:pPr>
            <a:r>
              <a:rPr lang="pl-PL" sz="1800" dirty="0"/>
              <a:t>2. Zdrowaś, Maryjo: ci, którzy go odmawiają ozięble i nieuważnie.</a:t>
            </a:r>
          </a:p>
          <a:p>
            <a:pPr>
              <a:spcBef>
                <a:spcPts val="0"/>
              </a:spcBef>
            </a:pPr>
            <a:r>
              <a:rPr lang="pl-PL" sz="1800" dirty="0"/>
              <a:t>3. Zdrowaś, Maryjo: ci, którzy go odmawiają pospiesznie i niedbale.</a:t>
            </a:r>
          </a:p>
          <a:p>
            <a:pPr>
              <a:spcBef>
                <a:spcPts val="0"/>
              </a:spcBef>
            </a:pPr>
            <a:r>
              <a:rPr lang="pl-PL" sz="1800" dirty="0"/>
              <a:t>4. Zdrowaś, Maryjo: ci, którzy go odmawiają w grzechu śmiertelnym, bez poprawy.</a:t>
            </a:r>
          </a:p>
          <a:p>
            <a:pPr>
              <a:spcBef>
                <a:spcPts val="0"/>
              </a:spcBef>
            </a:pPr>
            <a:r>
              <a:rPr lang="pl-PL" sz="1800" dirty="0"/>
              <a:t>5. Zdrowaś, Maryjo: ci, którzy go odmawiają przez obłudę, bez jakiejkolwiek pobożności.</a:t>
            </a:r>
          </a:p>
          <a:p>
            <a:pPr>
              <a:spcBef>
                <a:spcPts val="0"/>
              </a:spcBef>
            </a:pPr>
            <a:r>
              <a:rPr lang="pl-PL" sz="1800" dirty="0"/>
              <a:t>6. Zdrowaś, Maryjo: krytycy, którzy usiłują do zniszczyć w sposób przewrotny.</a:t>
            </a:r>
          </a:p>
          <a:p>
            <a:pPr>
              <a:spcBef>
                <a:spcPts val="0"/>
              </a:spcBef>
            </a:pPr>
            <a:r>
              <a:rPr lang="pl-PL" sz="1800" dirty="0"/>
              <a:t>7. Zdrowaś, Maryjo: bezbożni, którzy zwalczają go słowami.</a:t>
            </a:r>
          </a:p>
          <a:p>
            <a:pPr>
              <a:spcBef>
                <a:spcPts val="0"/>
              </a:spcBef>
            </a:pPr>
            <a:r>
              <a:rPr lang="pl-PL" sz="1800" dirty="0"/>
              <a:t>8. Zdrowaś, Maryjo: tchórze, którzy najpierw go przyjmują, a potem porzucają.</a:t>
            </a:r>
          </a:p>
          <a:p>
            <a:pPr>
              <a:spcBef>
                <a:spcPts val="0"/>
              </a:spcBef>
            </a:pPr>
            <a:r>
              <a:rPr lang="pl-PL" sz="1800" dirty="0"/>
              <a:t>9. Zdrowaś, Maryjo: heretycy, którzy go atakują i oczerniają.</a:t>
            </a:r>
          </a:p>
          <a:p>
            <a:pPr>
              <a:spcBef>
                <a:spcPts val="0"/>
              </a:spcBef>
            </a:pPr>
            <a:r>
              <a:rPr lang="pl-PL" sz="1800" dirty="0"/>
              <a:t>10. Zdrowaś, Maryjo: złe duchy, które go nienawidzą i niszczą na tysiąc sposobów.</a:t>
            </a:r>
          </a:p>
          <a:p>
            <a:pPr>
              <a:spcBef>
                <a:spcPts val="0"/>
              </a:spcBef>
            </a:pPr>
            <a:endParaRPr lang="pl-PL" sz="1800" dirty="0"/>
          </a:p>
          <a:p>
            <a:pPr>
              <a:spcBef>
                <a:spcPts val="0"/>
              </a:spcBef>
            </a:pPr>
            <a:r>
              <a:rPr lang="pl-PL" sz="1800" dirty="0"/>
              <a:t>[45] 14. Ojcze nasz – Rozumowanie dotyczące różnych trudności, które mają zwyczaj przytaczać heretycy, krytycy, libertyni, niedbalcy oraz ignoranci, aby Różaniec zniszczyć lub go nie odmawiać:</a:t>
            </a:r>
          </a:p>
          <a:p>
            <a:pPr>
              <a:spcBef>
                <a:spcPts val="0"/>
              </a:spcBef>
            </a:pPr>
            <a:r>
              <a:rPr lang="pl-PL" sz="1800" dirty="0"/>
              <a:t>1. Zdrowaś, Maryjo: to jakaś nowa praktyka.</a:t>
            </a:r>
          </a:p>
          <a:p>
            <a:pPr>
              <a:spcBef>
                <a:spcPts val="0"/>
              </a:spcBef>
            </a:pPr>
            <a:r>
              <a:rPr lang="pl-PL" sz="1800" dirty="0"/>
              <a:t>2. Zdrowaś, Maryjo: duchowni wymyślili go dla pieniędzy.</a:t>
            </a:r>
          </a:p>
          <a:p>
            <a:pPr>
              <a:spcBef>
                <a:spcPts val="0"/>
              </a:spcBef>
            </a:pPr>
            <a:r>
              <a:rPr lang="pl-PL" sz="1800" dirty="0"/>
              <a:t>3. Zdrowaś, Maryjo: to nabożeństwo dobre dla niepiśmiennych kobiecinek.</a:t>
            </a:r>
          </a:p>
          <a:p>
            <a:pPr>
              <a:spcBef>
                <a:spcPts val="0"/>
              </a:spcBef>
            </a:pPr>
            <a:r>
              <a:rPr lang="pl-PL" sz="1800" dirty="0"/>
              <a:t>4. Zdrowaś, Maryjo: to jakiś przesąd, bo modlitwa polega na odliczaniu.</a:t>
            </a:r>
          </a:p>
          <a:p>
            <a:pPr>
              <a:spcBef>
                <a:spcPts val="0"/>
              </a:spcBef>
            </a:pPr>
            <a:r>
              <a:rPr lang="pl-PL" sz="1800" dirty="0"/>
              <a:t>5. Zdrowaś, Maryjo: lepiej odmawiać psalmy pokutne.</a:t>
            </a:r>
          </a:p>
          <a:p>
            <a:pPr>
              <a:spcBef>
                <a:spcPts val="0"/>
              </a:spcBef>
            </a:pPr>
            <a:r>
              <a:rPr lang="pl-PL" sz="1800" dirty="0"/>
              <a:t>6. Zdrowaś, Maryjo: lepsza jest modlitwa myślna.</a:t>
            </a:r>
          </a:p>
          <a:p>
            <a:pPr>
              <a:spcBef>
                <a:spcPts val="0"/>
              </a:spcBef>
            </a:pPr>
            <a:r>
              <a:rPr lang="pl-PL" sz="1800" dirty="0"/>
              <a:t>7. Zdrowaś, Maryjo: to modlitwa zbyt długa i nudna.</a:t>
            </a:r>
          </a:p>
          <a:p>
            <a:pPr>
              <a:spcBef>
                <a:spcPts val="0"/>
              </a:spcBef>
            </a:pPr>
            <a:r>
              <a:rPr lang="pl-PL" sz="1800" dirty="0"/>
              <a:t>8. Zdrowaś, Maryjo: można się zbawić bez odmawiania Różańca.</a:t>
            </a:r>
          </a:p>
          <a:p>
            <a:pPr>
              <a:spcBef>
                <a:spcPts val="0"/>
              </a:spcBef>
            </a:pPr>
            <a:r>
              <a:rPr lang="pl-PL" sz="1800" dirty="0"/>
              <a:t>9. Zdrowaś, Maryjo: popełnia się grzech, jeśli się go opuści.</a:t>
            </a:r>
          </a:p>
          <a:p>
            <a:pPr>
              <a:spcBef>
                <a:spcPts val="0"/>
              </a:spcBef>
            </a:pPr>
            <a:r>
              <a:rPr lang="pl-PL" sz="1800" dirty="0"/>
              <a:t>10. Zdrowaś, Maryjo: jest dobry, ale nie mam czasu żeby go odmawiać.</a:t>
            </a:r>
          </a:p>
          <a:p>
            <a:pPr>
              <a:spcBef>
                <a:spcPts val="0"/>
              </a:spcBef>
            </a:pPr>
            <a:endParaRPr lang="pl-PL" sz="1800" dirty="0"/>
          </a:p>
          <a:p>
            <a:pPr>
              <a:spcBef>
                <a:spcPts val="0"/>
              </a:spcBef>
            </a:pPr>
            <a:r>
              <a:rPr lang="pl-PL" sz="1800" dirty="0"/>
              <a:t>[46] 15. Ojcze nasz - sposób na dobre odmawianie Różańca:</a:t>
            </a:r>
          </a:p>
          <a:p>
            <a:pPr>
              <a:spcBef>
                <a:spcPts val="0"/>
              </a:spcBef>
            </a:pPr>
            <a:r>
              <a:rPr lang="pl-PL" sz="1800" dirty="0"/>
              <a:t>1. Zdrowaś, Maryjo: trzeba go odmawiać z czystą intencją, bez przywiązania do grzechu śmiertelnego.</a:t>
            </a:r>
          </a:p>
          <a:p>
            <a:pPr>
              <a:spcBef>
                <a:spcPts val="0"/>
              </a:spcBef>
            </a:pPr>
            <a:r>
              <a:rPr lang="pl-PL" sz="1800" dirty="0"/>
              <a:t>2. Zdrowaś, Maryjo: odmawiać go święcie, tj. bez żadnej złej intencji.</a:t>
            </a:r>
          </a:p>
          <a:p>
            <a:pPr>
              <a:spcBef>
                <a:spcPts val="0"/>
              </a:spcBef>
            </a:pPr>
            <a:r>
              <a:rPr lang="pl-PL" sz="1800" dirty="0"/>
              <a:t>3. Zdrowaś, Maryjo: uważnie, bez dobrowolnego roztargnienia.</a:t>
            </a:r>
          </a:p>
          <a:p>
            <a:pPr>
              <a:spcBef>
                <a:spcPts val="0"/>
              </a:spcBef>
            </a:pPr>
            <a:r>
              <a:rPr lang="pl-PL" sz="1800" dirty="0"/>
              <a:t>4. Zdrowaś, Maryjo: powoli i spokojnie, z przerwami.</a:t>
            </a:r>
          </a:p>
          <a:p>
            <a:pPr>
              <a:spcBef>
                <a:spcPts val="0"/>
              </a:spcBef>
            </a:pPr>
            <a:r>
              <a:rPr lang="pl-PL" sz="1800" dirty="0"/>
              <a:t>5. Zdrowaś, Maryjo: pobożnie, rozważając Tajemnice.</a:t>
            </a:r>
          </a:p>
          <a:p>
            <a:pPr>
              <a:spcBef>
                <a:spcPts val="0"/>
              </a:spcBef>
            </a:pPr>
            <a:r>
              <a:rPr lang="pl-PL" sz="1800" dirty="0"/>
              <a:t>6. Zdrowaś, Maryjo: w skromnej postawie, na kolanach lub stojąc.</a:t>
            </a:r>
          </a:p>
          <a:p>
            <a:pPr>
              <a:spcBef>
                <a:spcPts val="0"/>
              </a:spcBef>
            </a:pPr>
            <a:r>
              <a:rPr lang="pl-PL" sz="1800" dirty="0"/>
              <a:t>7. Zdrowaś, Maryjo: w całości i codziennie.</a:t>
            </a:r>
          </a:p>
          <a:p>
            <a:pPr>
              <a:spcBef>
                <a:spcPts val="0"/>
              </a:spcBef>
            </a:pPr>
            <a:r>
              <a:rPr lang="pl-PL" sz="1800" dirty="0"/>
              <a:t>8. Zdrowaś, Maryjo: w ukryciu, jeśli odmawia się go w samotności.</a:t>
            </a:r>
          </a:p>
          <a:p>
            <a:pPr>
              <a:spcBef>
                <a:spcPts val="0"/>
              </a:spcBef>
            </a:pPr>
            <a:r>
              <a:rPr lang="pl-PL" sz="1800" dirty="0"/>
              <a:t>9. Zdrowaś, Maryjo: publicznie i na dwa głosy.</a:t>
            </a:r>
          </a:p>
          <a:p>
            <a:pPr>
              <a:spcBef>
                <a:spcPts val="0"/>
              </a:spcBef>
            </a:pPr>
            <a:r>
              <a:rPr lang="pl-PL" sz="1800" dirty="0"/>
              <a:t>10. Zdrowaś, Maryjo: stale, aż do śmierci.</a:t>
            </a:r>
          </a:p>
          <a:p>
            <a:pPr>
              <a:spcBef>
                <a:spcPts val="0"/>
              </a:spcBef>
            </a:pPr>
            <a:endParaRPr lang="pl-PL" sz="1800" dirty="0"/>
          </a:p>
          <a:p>
            <a:pPr>
              <a:spcBef>
                <a:spcPts val="0"/>
              </a:spcBef>
            </a:pPr>
            <a:r>
              <a:rPr lang="pl-PL" sz="1800" dirty="0"/>
              <a:t>[47] 16. Ojcze nasz - różne metody odmawiania Różańca:</a:t>
            </a:r>
          </a:p>
          <a:p>
            <a:pPr>
              <a:spcBef>
                <a:spcPts val="0"/>
              </a:spcBef>
            </a:pPr>
            <a:r>
              <a:rPr lang="pl-PL" sz="1800" dirty="0"/>
              <a:t>1. Zdrowaś, Maryjo: można odmawiać tylko Ojcze nasz i Zdrowaś, Maryjo wypowiadając Tajemnice.</a:t>
            </a:r>
          </a:p>
          <a:p>
            <a:pPr>
              <a:spcBef>
                <a:spcPts val="0"/>
              </a:spcBef>
            </a:pPr>
            <a:r>
              <a:rPr lang="pl-PL" sz="1800" dirty="0"/>
              <a:t>2. Zdrowaś, Maryjo: można dodać krótkie rozważanie do każdej Tajemnicy.</a:t>
            </a:r>
          </a:p>
          <a:p>
            <a:pPr>
              <a:spcBef>
                <a:spcPts val="0"/>
              </a:spcBef>
            </a:pPr>
            <a:r>
              <a:rPr lang="pl-PL" sz="1800" dirty="0"/>
              <a:t>3. Zdrowaś, Maryjo: można złożyć drobną ofiarę przy każdej dziesiątce.</a:t>
            </a:r>
          </a:p>
          <a:p>
            <a:pPr>
              <a:spcBef>
                <a:spcPts val="0"/>
              </a:spcBef>
            </a:pPr>
            <a:r>
              <a:rPr lang="pl-PL" sz="1800" dirty="0"/>
              <a:t>4. Zdrowaś, Maryjo: można złożyć większej ofiary przy każdej dziesiątce.</a:t>
            </a:r>
          </a:p>
          <a:p>
            <a:pPr>
              <a:spcBef>
                <a:spcPts val="0"/>
              </a:spcBef>
            </a:pPr>
            <a:r>
              <a:rPr lang="pl-PL" sz="1800" dirty="0"/>
              <a:t>5. Zdrowaś, Maryjo: można wypowiedzieć inną intencję przy każdym Zdrowaś.</a:t>
            </a:r>
          </a:p>
          <a:p>
            <a:pPr>
              <a:spcBef>
                <a:spcPts val="0"/>
              </a:spcBef>
            </a:pPr>
            <a:r>
              <a:rPr lang="pl-PL" sz="1800" dirty="0"/>
              <a:t>6. Zdrowaś, Maryjo: można odmawiać go w myśli, bez wymawiania słów.</a:t>
            </a:r>
          </a:p>
          <a:p>
            <a:pPr>
              <a:spcBef>
                <a:spcPts val="0"/>
              </a:spcBef>
            </a:pPr>
            <a:r>
              <a:rPr lang="pl-PL" sz="1800" dirty="0"/>
              <a:t>7. Zdrowaś, Maryjo: można przyklęknąć przy każdym Zdrowaś, Maryjo.</a:t>
            </a:r>
          </a:p>
          <a:p>
            <a:pPr>
              <a:spcBef>
                <a:spcPts val="0"/>
              </a:spcBef>
            </a:pPr>
            <a:r>
              <a:rPr lang="pl-PL" sz="1800" dirty="0"/>
              <a:t>8. Zdrowaś, Maryjo: można też skłonić się.</a:t>
            </a:r>
          </a:p>
          <a:p>
            <a:pPr>
              <a:spcBef>
                <a:spcPts val="0"/>
              </a:spcBef>
            </a:pPr>
            <a:r>
              <a:rPr lang="pl-PL" sz="1800" dirty="0"/>
              <a:t>9. Zdrowaś, Maryjo: można dodać uderzenie dyscypliną.</a:t>
            </a:r>
          </a:p>
          <a:p>
            <a:pPr>
              <a:spcBef>
                <a:spcPts val="0"/>
              </a:spcBef>
            </a:pPr>
            <a:r>
              <a:rPr lang="pl-PL" sz="1800" dirty="0"/>
              <a:t>10. Zdrowaś, Maryjo: można wspominać Świętych przy każdej dziesiątce, a także łączyć te metody ze sobą, według natchnienia Ducha Świętego.</a:t>
            </a:r>
          </a:p>
        </p:txBody>
      </p:sp>
    </p:spTree>
    <p:extLst>
      <p:ext uri="{BB962C8B-B14F-4D97-AF65-F5344CB8AC3E}">
        <p14:creationId xmlns:p14="http://schemas.microsoft.com/office/powerpoint/2010/main" val="6606574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D54846-1EC0-A069-8A62-249027CA8BB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F407FB6-6346-527F-F670-50CA2CD42EB2}"/>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86601DCD-5512-9425-069D-072A59B14B9A}"/>
              </a:ext>
            </a:extLst>
          </p:cNvPr>
          <p:cNvSpPr>
            <a:spLocks noGrp="1"/>
          </p:cNvSpPr>
          <p:nvPr>
            <p:ph idx="1"/>
          </p:nvPr>
        </p:nvSpPr>
        <p:spPr>
          <a:xfrm>
            <a:off x="192087" y="1346885"/>
            <a:ext cx="8951913" cy="5511115"/>
          </a:xfrm>
          <a:solidFill>
            <a:schemeClr val="bg1">
              <a:alpha val="80000"/>
            </a:schemeClr>
          </a:solidFill>
        </p:spPr>
        <p:txBody>
          <a:bodyPr/>
          <a:lstStyle/>
          <a:p>
            <a:pPr marL="0" indent="0">
              <a:spcBef>
                <a:spcPts val="0"/>
              </a:spcBef>
              <a:buNone/>
            </a:pPr>
            <a:r>
              <a:rPr lang="pl-PL" sz="1800" b="1" dirty="0"/>
              <a:t>2. Ojcze nasz: Jest to dar z nieba: </a:t>
            </a:r>
            <a:r>
              <a:rPr lang="pl-PL" sz="1800" b="1" dirty="0" err="1"/>
              <a:t>omne</a:t>
            </a:r>
            <a:r>
              <a:rPr lang="pl-PL" sz="1800" b="1" dirty="0"/>
              <a:t> </a:t>
            </a:r>
            <a:r>
              <a:rPr lang="pl-PL" sz="1800" b="1" dirty="0" err="1"/>
              <a:t>datum</a:t>
            </a:r>
            <a:r>
              <a:rPr lang="pl-PL" sz="1800" b="1" dirty="0"/>
              <a:t> optimum (dar w całości dobry); dar od Boga dla Jego wiernych sług: </a:t>
            </a:r>
            <a:r>
              <a:rPr lang="pl-PL" sz="1800" b="1" dirty="0" err="1"/>
              <a:t>omne</a:t>
            </a:r>
            <a:r>
              <a:rPr lang="pl-PL" sz="1800" b="1" dirty="0"/>
              <a:t> </a:t>
            </a:r>
            <a:r>
              <a:rPr lang="pl-PL" sz="1800" b="1" dirty="0" err="1"/>
              <a:t>donum</a:t>
            </a:r>
            <a:r>
              <a:rPr lang="pl-PL" sz="1800" b="1" dirty="0"/>
              <a:t> perfectum (dar w całości doskonały).</a:t>
            </a:r>
          </a:p>
          <a:p>
            <a:pPr marL="0" indent="0">
              <a:spcBef>
                <a:spcPts val="0"/>
              </a:spcBef>
              <a:buNone/>
            </a:pPr>
            <a:r>
              <a:rPr lang="pl-PL" sz="1800" dirty="0"/>
              <a:t>1. Zdrowaś, Maryjo: Bóg jest autorem modlitw, z których różaniec się składa i Tajemnic, które zawiera.</a:t>
            </a:r>
          </a:p>
          <a:p>
            <a:pPr marL="0" indent="0">
              <a:spcBef>
                <a:spcPts val="0"/>
              </a:spcBef>
              <a:buNone/>
            </a:pPr>
            <a:r>
              <a:rPr lang="pl-PL" sz="1800" dirty="0"/>
              <a:t>2. Zdrowaś, Maryjo: Najświętsza Maryja Panna jest nauczycielką Różańca.</a:t>
            </a:r>
          </a:p>
          <a:p>
            <a:pPr marL="0" indent="0">
              <a:spcBef>
                <a:spcPts val="0"/>
              </a:spcBef>
              <a:buNone/>
            </a:pPr>
            <a:r>
              <a:rPr lang="pl-PL" sz="1800" dirty="0"/>
              <a:t>3. Zdrowaś, Maryjo: Święty Dominik głosił kazania, i chociaż stał się świętym, nie nawrócił prawie żadnego grzesznika.</a:t>
            </a:r>
          </a:p>
          <a:p>
            <a:pPr marL="0" indent="0">
              <a:spcBef>
                <a:spcPts val="0"/>
              </a:spcBef>
              <a:buNone/>
            </a:pPr>
            <a:r>
              <a:rPr lang="pl-PL" sz="1800" dirty="0"/>
              <a:t>4. Zdrowaś, Maryjo: w misjach wspierali go biskupi, a jego starania były bezowocne.</a:t>
            </a:r>
          </a:p>
          <a:p>
            <a:pPr marL="0" indent="0">
              <a:spcBef>
                <a:spcPts val="0"/>
              </a:spcBef>
              <a:buNone/>
            </a:pPr>
            <a:r>
              <a:rPr lang="pl-PL" sz="1800" dirty="0"/>
              <a:t>5. Zdrowaś, Maryjo: dzięki usilnej modlitwie i umartwieniom, w lesie, w okolicach Tuluzy, otrzymuje różaniec.</a:t>
            </a:r>
          </a:p>
          <a:p>
            <a:pPr marL="0" indent="0">
              <a:spcBef>
                <a:spcPts val="0"/>
              </a:spcBef>
              <a:buNone/>
            </a:pPr>
            <a:r>
              <a:rPr lang="pl-PL" sz="1800" dirty="0"/>
              <a:t>6. Zdrowaś, Maryjo: wszedł do Tuluzy, gdzie głoszeniu różańca towarzyszyły liczne cuda i błogosławieństwa.</a:t>
            </a:r>
          </a:p>
          <a:p>
            <a:pPr marL="0" indent="0">
              <a:spcBef>
                <a:spcPts val="0"/>
              </a:spcBef>
              <a:buNone/>
            </a:pPr>
            <a:r>
              <a:rPr lang="pl-PL" sz="1800" dirty="0"/>
              <a:t>7. Zdrowaś, Maryjo: do końca życia nieustannie głosił Różaniec, co przynosiło nadzwyczajnie owoce.</a:t>
            </a:r>
          </a:p>
          <a:p>
            <a:pPr marL="0" indent="0">
              <a:spcBef>
                <a:spcPts val="0"/>
              </a:spcBef>
              <a:buNone/>
            </a:pPr>
            <a:r>
              <a:rPr lang="pl-PL" sz="1800" dirty="0"/>
              <a:t>8. Zdrowaś, Maryjo: Cudowne skutki Różańca świętego w całej okolicy, podczas głoszenia mówiących o nim nauk.</a:t>
            </a:r>
          </a:p>
          <a:p>
            <a:pPr marL="0" indent="0">
              <a:spcBef>
                <a:spcPts val="0"/>
              </a:spcBef>
              <a:buNone/>
            </a:pPr>
            <a:r>
              <a:rPr lang="pl-PL" sz="1800" dirty="0"/>
              <a:t>9. Zdrowaś, Maryjo: nabożeństwo różańcowe popada w zapomnienie.</a:t>
            </a:r>
          </a:p>
          <a:p>
            <a:pPr marL="0" indent="0">
              <a:spcBef>
                <a:spcPts val="0"/>
              </a:spcBef>
              <a:buNone/>
            </a:pPr>
            <a:r>
              <a:rPr lang="pl-PL" sz="1800" dirty="0"/>
              <a:t>10. Zdrowaś, Maryjo: odnowienie nabożeństwa przez bł. Alaina de la Roche.</a:t>
            </a:r>
          </a:p>
        </p:txBody>
      </p:sp>
    </p:spTree>
    <p:extLst>
      <p:ext uri="{BB962C8B-B14F-4D97-AF65-F5344CB8AC3E}">
        <p14:creationId xmlns:p14="http://schemas.microsoft.com/office/powerpoint/2010/main" val="2886163608"/>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A7D372-2F99-315D-BA00-EB883A8E2EC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B3F7028-DE82-0528-B6E9-179E66F0A841}"/>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AC8B4EFD-941E-AE80-4EB2-41E9DF34058C}"/>
              </a:ext>
            </a:extLst>
          </p:cNvPr>
          <p:cNvSpPr>
            <a:spLocks noGrp="1"/>
          </p:cNvSpPr>
          <p:nvPr>
            <p:ph idx="1"/>
          </p:nvPr>
        </p:nvSpPr>
        <p:spPr>
          <a:xfrm>
            <a:off x="192087" y="1359243"/>
            <a:ext cx="8951913" cy="5498757"/>
          </a:xfrm>
          <a:solidFill>
            <a:schemeClr val="bg1">
              <a:alpha val="80000"/>
            </a:schemeClr>
          </a:solidFill>
        </p:spPr>
        <p:txBody>
          <a:bodyPr/>
          <a:lstStyle/>
          <a:p>
            <a:pPr marL="0" indent="0">
              <a:spcBef>
                <a:spcPts val="0"/>
              </a:spcBef>
              <a:buNone/>
            </a:pPr>
            <a:r>
              <a:rPr lang="pl-PL" sz="1800" b="1" dirty="0"/>
              <a:t>3. Ojcze nasz: Różaniec jest potrójną koroną włożoną na głowę Jezusa Chrystusa i Maryi oraz tego, kto go codziennie odmawia.</a:t>
            </a:r>
          </a:p>
          <a:p>
            <a:pPr marL="0" indent="0">
              <a:spcBef>
                <a:spcPts val="0"/>
              </a:spcBef>
              <a:buNone/>
            </a:pPr>
            <a:r>
              <a:rPr lang="pl-PL" sz="1800" dirty="0"/>
              <a:t>1. Zdrowaś, Maryjo: są trzy rodzaje koron Najświętszej Maryi Panny.</a:t>
            </a:r>
          </a:p>
          <a:p>
            <a:pPr marL="0" indent="0">
              <a:spcBef>
                <a:spcPts val="0"/>
              </a:spcBef>
              <a:buNone/>
            </a:pPr>
            <a:r>
              <a:rPr lang="pl-PL" sz="1800" dirty="0"/>
              <a:t>2. Zdrowaś, Maryjo: Różaniec codzienny jest wielką koroną.</a:t>
            </a:r>
          </a:p>
          <a:p>
            <a:pPr marL="0" indent="0">
              <a:spcBef>
                <a:spcPts val="0"/>
              </a:spcBef>
              <a:buNone/>
            </a:pPr>
            <a:r>
              <a:rPr lang="pl-PL" sz="1800" dirty="0"/>
              <a:t>3. Zdrowaś, Maryjo: Grzesznicy zakładają koronę z róż, które już zwiędły.</a:t>
            </a:r>
          </a:p>
          <a:p>
            <a:pPr marL="0" indent="0">
              <a:spcBef>
                <a:spcPts val="0"/>
              </a:spcBef>
              <a:buNone/>
            </a:pPr>
            <a:r>
              <a:rPr lang="pl-PL" sz="1800" dirty="0"/>
              <a:t>4. Zdrowaś, Maryjo: Wybrani koronują Jezusa i Marię różami wiecznie żywymi.</a:t>
            </a:r>
          </a:p>
          <a:p>
            <a:pPr marL="0" indent="0">
              <a:spcBef>
                <a:spcPts val="0"/>
              </a:spcBef>
              <a:buNone/>
            </a:pPr>
            <a:r>
              <a:rPr lang="pl-PL" sz="1800" dirty="0"/>
              <a:t>5. Zdrowaś, Maryjo: Żydzi koronują Jezusa kłującymi cierniami.</a:t>
            </a:r>
          </a:p>
          <a:p>
            <a:pPr marL="0" indent="0">
              <a:spcBef>
                <a:spcPts val="0"/>
              </a:spcBef>
              <a:buNone/>
            </a:pPr>
            <a:r>
              <a:rPr lang="pl-PL" sz="1800" dirty="0"/>
              <a:t>6. Zdrowaś, Maryjo: prawdziwi chrześcijanie koronują Go wonnymi różami.</a:t>
            </a:r>
          </a:p>
          <a:p>
            <a:pPr marL="0" indent="0">
              <a:spcBef>
                <a:spcPts val="0"/>
              </a:spcBef>
              <a:buNone/>
            </a:pPr>
            <a:r>
              <a:rPr lang="pl-PL" sz="1800" dirty="0"/>
              <a:t>7. Zdrowaś, Maryjo: pierwsza korona Oblubienicy, czyli korona wspaniałości, którą zakładamy na głowę Maryi w pierwszej części różańca.</a:t>
            </a:r>
          </a:p>
          <a:p>
            <a:pPr marL="0" indent="0">
              <a:spcBef>
                <a:spcPts val="0"/>
              </a:spcBef>
              <a:buNone/>
            </a:pPr>
            <a:r>
              <a:rPr lang="pl-PL" sz="1800" dirty="0"/>
              <a:t>8. Zdrowaś, Maryjo: druga korona, Zwycięstwa, czyli mocy – druga część różańca.</a:t>
            </a:r>
          </a:p>
          <a:p>
            <a:pPr marL="0" indent="0">
              <a:spcBef>
                <a:spcPts val="0"/>
              </a:spcBef>
              <a:buNone/>
            </a:pPr>
            <a:r>
              <a:rPr lang="pl-PL" sz="1800" dirty="0"/>
              <a:t>9. Zdrowaś, Maryjo: trzecia korona Królowej, czyli dobroci – trzecia część różańca</a:t>
            </a:r>
          </a:p>
          <a:p>
            <a:pPr marL="0" indent="0">
              <a:spcBef>
                <a:spcPts val="0"/>
              </a:spcBef>
              <a:buNone/>
            </a:pPr>
            <a:r>
              <a:rPr lang="pl-PL" sz="1800" dirty="0"/>
              <a:t>10. Zdrowaś, Maryjo: trzy korony dla tych, którzy codziennie odmawiają Różaniec: 1. Korona łask, 2. pokoju, 3. chwały; przez całe życie aż do śmierci oraz na wieczność.</a:t>
            </a:r>
          </a:p>
        </p:txBody>
      </p:sp>
    </p:spTree>
    <p:extLst>
      <p:ext uri="{BB962C8B-B14F-4D97-AF65-F5344CB8AC3E}">
        <p14:creationId xmlns:p14="http://schemas.microsoft.com/office/powerpoint/2010/main" val="1701892649"/>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0B8B90-2B32-51B3-FDB5-D0DAF627379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2E5E2AC-4B77-9BE4-2DA2-298CAA4F88AA}"/>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9FACE404-3A64-485E-BFFF-04B8EA57E379}"/>
              </a:ext>
            </a:extLst>
          </p:cNvPr>
          <p:cNvSpPr>
            <a:spLocks noGrp="1"/>
          </p:cNvSpPr>
          <p:nvPr>
            <p:ph idx="1"/>
          </p:nvPr>
        </p:nvSpPr>
        <p:spPr>
          <a:xfrm>
            <a:off x="192087" y="1334531"/>
            <a:ext cx="8951913" cy="5523470"/>
          </a:xfrm>
          <a:solidFill>
            <a:schemeClr val="bg1">
              <a:alpha val="80000"/>
            </a:schemeClr>
          </a:solidFill>
        </p:spPr>
        <p:txBody>
          <a:bodyPr/>
          <a:lstStyle/>
          <a:p>
            <a:pPr marL="0" indent="0">
              <a:spcBef>
                <a:spcPts val="0"/>
              </a:spcBef>
              <a:buNone/>
            </a:pPr>
            <a:r>
              <a:rPr lang="pl-PL" sz="1800" b="1" dirty="0"/>
              <a:t>4. Ojcze nasz: Różaniec jest tajemniczym streszczeniem najpiękniejszych modlitw Kościoła.</a:t>
            </a:r>
          </a:p>
          <a:p>
            <a:pPr marL="0" indent="0">
              <a:spcBef>
                <a:spcPts val="0"/>
              </a:spcBef>
              <a:buNone/>
            </a:pPr>
            <a:r>
              <a:rPr lang="pl-PL" sz="1800" dirty="0"/>
              <a:t>1. Zdrowaś, Maryjo: Wierzę w Boga jest streszczeniem Ewangelii.</a:t>
            </a:r>
          </a:p>
          <a:p>
            <a:pPr marL="0" indent="0">
              <a:spcBef>
                <a:spcPts val="0"/>
              </a:spcBef>
              <a:buNone/>
            </a:pPr>
            <a:r>
              <a:rPr lang="pl-PL" sz="1800" dirty="0"/>
              <a:t>2. Zdrowaś, Maryjo: modlitwa wiernych.</a:t>
            </a:r>
          </a:p>
          <a:p>
            <a:pPr marL="0" indent="0">
              <a:spcBef>
                <a:spcPts val="0"/>
              </a:spcBef>
              <a:buNone/>
            </a:pPr>
            <a:r>
              <a:rPr lang="pl-PL" sz="1800" dirty="0"/>
              <a:t>3. Zdrowaś, Maryjo: tarcza żołnierzy Jezusa Chrystusa.</a:t>
            </a:r>
          </a:p>
          <a:p>
            <a:pPr marL="0" indent="0">
              <a:spcBef>
                <a:spcPts val="0"/>
              </a:spcBef>
              <a:buNone/>
            </a:pPr>
            <a:r>
              <a:rPr lang="pl-PL" sz="1800" dirty="0"/>
              <a:t>4. Zdrowaś, Maryjo: Ojcze nasz, modlitwa którą ułożył sam Jezus Chrystus.</a:t>
            </a:r>
          </a:p>
          <a:p>
            <a:pPr marL="0" indent="0">
              <a:spcBef>
                <a:spcPts val="0"/>
              </a:spcBef>
              <a:buNone/>
            </a:pPr>
            <a:r>
              <a:rPr lang="pl-PL" sz="1800" dirty="0"/>
              <a:t>5. Zdrowaś, Maryjo: modlitwa, którą zanosił do Ojca i otrzymywał to, czego pragnął.</a:t>
            </a:r>
          </a:p>
          <a:p>
            <a:pPr marL="0" indent="0">
              <a:spcBef>
                <a:spcPts val="0"/>
              </a:spcBef>
              <a:buNone/>
            </a:pPr>
            <a:r>
              <a:rPr lang="pl-PL" sz="1800" dirty="0"/>
              <a:t>6. Zdrowaś, Maryjo: modlitwa, która zawiera tyle Tajemnic, co i słów.</a:t>
            </a:r>
          </a:p>
          <a:p>
            <a:pPr marL="0" indent="0">
              <a:spcBef>
                <a:spcPts val="0"/>
              </a:spcBef>
              <a:buNone/>
            </a:pPr>
            <a:r>
              <a:rPr lang="pl-PL" sz="1800" dirty="0"/>
              <a:t>7. Zdrowaś, Maryjo: modlitwa, która zawiera wszystkie nasze obowiązki wobec Boga.</a:t>
            </a:r>
          </a:p>
          <a:p>
            <a:pPr marL="0" indent="0">
              <a:spcBef>
                <a:spcPts val="0"/>
              </a:spcBef>
              <a:buNone/>
            </a:pPr>
            <a:r>
              <a:rPr lang="pl-PL" sz="1800" dirty="0"/>
              <a:t>8. Zdrowaś, Maryjo: modlitwa, która streszcza wszystko, o co powinniśmy się modlić.</a:t>
            </a:r>
          </a:p>
          <a:p>
            <a:pPr marL="0" indent="0">
              <a:spcBef>
                <a:spcPts val="0"/>
              </a:spcBef>
              <a:buNone/>
            </a:pPr>
            <a:r>
              <a:rPr lang="pl-PL" sz="1800" dirty="0"/>
              <a:t>9. Zdrowaś, Maryjo: modlitwa nieznana i bardzo niedbale odmawiana przez większość chrześcijan.</a:t>
            </a:r>
          </a:p>
          <a:p>
            <a:pPr marL="0" indent="0">
              <a:spcBef>
                <a:spcPts val="0"/>
              </a:spcBef>
              <a:buNone/>
            </a:pPr>
            <a:r>
              <a:rPr lang="pl-PL" sz="1800" dirty="0"/>
              <a:t>10. Zdrowaś, Maryjo: parafraza Ojcze nasz.</a:t>
            </a:r>
          </a:p>
        </p:txBody>
      </p:sp>
    </p:spTree>
    <p:extLst>
      <p:ext uri="{BB962C8B-B14F-4D97-AF65-F5344CB8AC3E}">
        <p14:creationId xmlns:p14="http://schemas.microsoft.com/office/powerpoint/2010/main" val="1978788267"/>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C8C2E-9391-3737-3A32-404A902D2AF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A08C12A-C6EC-8F85-8051-938E0F870D5B}"/>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DC715A99-9546-0512-A978-DCE9B4E76775}"/>
              </a:ext>
            </a:extLst>
          </p:cNvPr>
          <p:cNvSpPr>
            <a:spLocks noGrp="1"/>
          </p:cNvSpPr>
          <p:nvPr>
            <p:ph idx="1"/>
          </p:nvPr>
        </p:nvSpPr>
        <p:spPr>
          <a:xfrm>
            <a:off x="192087" y="1396314"/>
            <a:ext cx="8951913" cy="5461686"/>
          </a:xfrm>
          <a:solidFill>
            <a:schemeClr val="bg1">
              <a:alpha val="80000"/>
            </a:schemeClr>
          </a:solidFill>
        </p:spPr>
        <p:txBody>
          <a:bodyPr/>
          <a:lstStyle/>
          <a:p>
            <a:pPr marL="0" indent="0">
              <a:spcBef>
                <a:spcPts val="0"/>
              </a:spcBef>
              <a:buNone/>
            </a:pPr>
            <a:r>
              <a:rPr lang="pl-PL" sz="1800" b="1" dirty="0"/>
              <a:t>5. Ojcze nasz: Różaniec zawiera pozdrowienie anielskie – modlitwę najmilszą Najświętszej Maryi Pannie.</a:t>
            </a:r>
          </a:p>
          <a:p>
            <a:pPr>
              <a:spcBef>
                <a:spcPts val="0"/>
              </a:spcBef>
            </a:pPr>
            <a:r>
              <a:rPr lang="pl-PL" sz="1800" dirty="0"/>
              <a:t>1. Zdrowaś, Maryjo: jest Bożym pozdrowieniem, zdobywającym Serce Najświętszej Maryi Panny.</a:t>
            </a:r>
          </a:p>
          <a:p>
            <a:pPr>
              <a:spcBef>
                <a:spcPts val="0"/>
              </a:spcBef>
            </a:pPr>
            <a:r>
              <a:rPr lang="pl-PL" sz="1800" dirty="0"/>
              <a:t>2. Zdrowaś, Maryjo: jest to pieśń nowa, pieśń nowego przymierza, którą wierni śpiewają wyzwoleni z niewoli szatana.</a:t>
            </a:r>
          </a:p>
          <a:p>
            <a:pPr>
              <a:spcBef>
                <a:spcPts val="0"/>
              </a:spcBef>
            </a:pPr>
            <a:r>
              <a:rPr lang="pl-PL" sz="1800" dirty="0"/>
              <a:t>3. Zdrowaś, Maryjo: jest to pieśń Aniołów i Świętych w Niebie.</a:t>
            </a:r>
          </a:p>
          <a:p>
            <a:pPr>
              <a:spcBef>
                <a:spcPts val="0"/>
              </a:spcBef>
            </a:pPr>
            <a:r>
              <a:rPr lang="pl-PL" sz="1800" dirty="0"/>
              <a:t>4. Zdrowaś, Maryjo: jest to modlitwa katolików i wybranych.</a:t>
            </a:r>
          </a:p>
          <a:p>
            <a:pPr>
              <a:spcBef>
                <a:spcPts val="0"/>
              </a:spcBef>
            </a:pPr>
            <a:r>
              <a:rPr lang="pl-PL" sz="1800" dirty="0"/>
              <a:t>5. Zdrowaś, Maryjo: jest to cudowna róża, która przynosi radość duszy i Najświętszej Maryi Pannie.</a:t>
            </a:r>
          </a:p>
          <a:p>
            <a:pPr>
              <a:spcBef>
                <a:spcPts val="0"/>
              </a:spcBef>
            </a:pPr>
            <a:r>
              <a:rPr lang="pl-PL" sz="1800" dirty="0"/>
              <a:t>6. Zdrowaś, Maryjo: jest to drogocenny kamień, który upiększa i uświęca duszę.</a:t>
            </a:r>
          </a:p>
          <a:p>
            <a:pPr>
              <a:spcBef>
                <a:spcPts val="0"/>
              </a:spcBef>
            </a:pPr>
            <a:r>
              <a:rPr lang="pl-PL" sz="1800" dirty="0"/>
              <a:t>7. Zdrowaś, Maryjo: jest to część zapłaty za wstęp do nieba.</a:t>
            </a:r>
          </a:p>
          <a:p>
            <a:pPr>
              <a:spcBef>
                <a:spcPts val="0"/>
              </a:spcBef>
            </a:pPr>
            <a:r>
              <a:rPr lang="pl-PL" sz="1800" dirty="0"/>
              <a:t>8. Zdrowaś, Maryjo: jest to modlitwa, odróżniająca wybranych od grzeszników.</a:t>
            </a:r>
          </a:p>
          <a:p>
            <a:pPr>
              <a:spcBef>
                <a:spcPts val="0"/>
              </a:spcBef>
            </a:pPr>
            <a:r>
              <a:rPr lang="pl-PL" sz="1800" dirty="0"/>
              <a:t>9. Zdrowaś, Maryjo: jest to przerażenie szatana; cios, który go przygniata; gwóźdź </a:t>
            </a:r>
            <a:r>
              <a:rPr lang="pl-PL" sz="1800" dirty="0" err="1"/>
              <a:t>Sisery</a:t>
            </a:r>
            <a:r>
              <a:rPr lang="pl-PL" sz="1800" dirty="0"/>
              <a:t>, przebijający jego głowę.</a:t>
            </a:r>
          </a:p>
          <a:p>
            <a:pPr>
              <a:spcBef>
                <a:spcPts val="0"/>
              </a:spcBef>
            </a:pPr>
            <a:r>
              <a:rPr lang="pl-PL" sz="1800" dirty="0"/>
              <a:t>10. Zdrowaś, Maryjo: parafraza modlitwy Zdrowaś .</a:t>
            </a:r>
          </a:p>
        </p:txBody>
      </p:sp>
    </p:spTree>
    <p:extLst>
      <p:ext uri="{BB962C8B-B14F-4D97-AF65-F5344CB8AC3E}">
        <p14:creationId xmlns:p14="http://schemas.microsoft.com/office/powerpoint/2010/main" val="417937373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D4A200-6967-50F5-991B-3A737CE2B4C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141F43F-2A1B-72AD-C38C-165B6BDD5E15}"/>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96286AB5-2F27-D4AA-FEB2-872B5B4B7645}"/>
              </a:ext>
            </a:extLst>
          </p:cNvPr>
          <p:cNvSpPr>
            <a:spLocks noGrp="1"/>
          </p:cNvSpPr>
          <p:nvPr>
            <p:ph idx="1"/>
          </p:nvPr>
        </p:nvSpPr>
        <p:spPr>
          <a:xfrm>
            <a:off x="192087" y="630195"/>
            <a:ext cx="8951913" cy="6227805"/>
          </a:xfrm>
          <a:solidFill>
            <a:schemeClr val="bg1">
              <a:alpha val="80000"/>
            </a:schemeClr>
          </a:solidFill>
        </p:spPr>
        <p:txBody>
          <a:bodyPr/>
          <a:lstStyle/>
          <a:p>
            <a:pPr marL="0" indent="0">
              <a:spcBef>
                <a:spcPts val="0"/>
              </a:spcBef>
              <a:buNone/>
            </a:pPr>
            <a:r>
              <a:rPr lang="pl-PL" sz="1800" b="1" dirty="0"/>
              <a:t>6. Ojcze nasz: Różaniec jest Bożym streszczeniem Tajemnic Maryi oraz Jezusa, w którym rozważamy i wspominamy ich życie, Mękę i chwałę.</a:t>
            </a:r>
          </a:p>
          <a:p>
            <a:pPr marL="0" indent="0">
              <a:spcBef>
                <a:spcPts val="0"/>
              </a:spcBef>
              <a:buNone/>
            </a:pPr>
            <a:r>
              <a:rPr lang="pl-PL" sz="1800" dirty="0"/>
              <a:t>1. Zdrowaś, Maryjo: nieszczęścia i zguba ludzi biorą się z nieznajomości i zapomnienia Tajemnic Jezusa Chrystusa.</a:t>
            </a:r>
          </a:p>
          <a:p>
            <a:pPr marL="0" indent="0">
              <a:spcBef>
                <a:spcPts val="0"/>
              </a:spcBef>
              <a:buNone/>
            </a:pPr>
            <a:r>
              <a:rPr lang="pl-PL" sz="1800" dirty="0"/>
              <a:t>2. Zdrowaś, Maryjo: Różaniec daje poznanie i przywodzi na pamięć Tajemnice Jezusa i Maryi, aby stosować je w praktyce.</a:t>
            </a:r>
          </a:p>
          <a:p>
            <a:pPr marL="0" indent="0">
              <a:spcBef>
                <a:spcPts val="0"/>
              </a:spcBef>
              <a:buNone/>
            </a:pPr>
            <a:r>
              <a:rPr lang="pl-PL" sz="1800" dirty="0"/>
              <a:t>3. Zdrowaś, Maryjo: największym pragnieniem Jezusa Chrystusa było i nadal jest, by o Nim pamiętać, po to właśnie ustanowił On Mszę św.</a:t>
            </a:r>
          </a:p>
          <a:p>
            <a:pPr marL="0" indent="0">
              <a:spcBef>
                <a:spcPts val="0"/>
              </a:spcBef>
              <a:buNone/>
            </a:pPr>
            <a:r>
              <a:rPr lang="pl-PL" sz="1800" dirty="0"/>
              <a:t>4. Zdrowaś, Maryjo: po Mszy św. Różaniec jest najświętszą czynnością i modlitwą, jaka istnieje, ponieważ jest to upamiętnienie i uwielbienie wszystkiego, co Jezus Chrystus dla nas uczynił i wycierpiał.</a:t>
            </a:r>
          </a:p>
          <a:p>
            <a:pPr marL="0" indent="0">
              <a:spcBef>
                <a:spcPts val="0"/>
              </a:spcBef>
              <a:buNone/>
            </a:pPr>
            <a:r>
              <a:rPr lang="pl-PL" sz="1800" dirty="0"/>
              <a:t>5. Zdrowaś, Maryjo: Różaniec jest modlitwą Aniołów i Świętych w Niebie, ponieważ wychwalają Oni życie, śmierć i chwałę Jezusa Chrystusa.</a:t>
            </a:r>
          </a:p>
          <a:p>
            <a:pPr marL="0" indent="0">
              <a:spcBef>
                <a:spcPts val="0"/>
              </a:spcBef>
              <a:buNone/>
            </a:pPr>
            <a:r>
              <a:rPr lang="pl-PL" sz="1800" dirty="0"/>
              <a:t>6. Zdrowaś, Maryjo: kiedy odmawia się Różaniec, czci się w ciągu jednego dnia lub tygodnia wszystkie Tajemnice, które Kościół celebruje przez cały rok, dla uświęcenia swoich dzieci.</a:t>
            </a:r>
          </a:p>
          <a:p>
            <a:pPr marL="0" indent="0">
              <a:spcBef>
                <a:spcPts val="0"/>
              </a:spcBef>
              <a:buNone/>
            </a:pPr>
            <a:r>
              <a:rPr lang="pl-PL" sz="1800" dirty="0"/>
              <a:t>7. Zdrowaś, Maryjo: Ci, którzy codziennie odmawiają Różaniec, już mają udział w tym, co czynią Święci w Niebie, uczestniczą w zajęciach Świętych w Niebie, jak gdyby na ziemi byli zdolni to sobie wysłużyć, gdyż czynią na ziemi to samo, co Święci w niebie.</a:t>
            </a:r>
          </a:p>
          <a:p>
            <a:pPr marL="0" indent="0">
              <a:spcBef>
                <a:spcPts val="0"/>
              </a:spcBef>
              <a:buNone/>
            </a:pPr>
            <a:r>
              <a:rPr lang="pl-PL" sz="1800" dirty="0"/>
              <a:t>8. Zdrowaś, Maryjo: Tajemnice różańca św. są zwierciadłem wybranych, w którym widzą oni swe wady oraz pochodniami, które prowadzą ich przez mroki doczesności.</a:t>
            </a:r>
          </a:p>
          <a:p>
            <a:pPr marL="0" indent="0">
              <a:spcBef>
                <a:spcPts val="0"/>
              </a:spcBef>
              <a:buNone/>
            </a:pPr>
            <a:r>
              <a:rPr lang="pl-PL" sz="1800" dirty="0"/>
              <a:t>9. Zdrowaś, Maryjo: są to strumienie wody żywej, zdroje Zbawienia, do których idą z radością, aby czerpać wszelkie łaski.</a:t>
            </a:r>
          </a:p>
          <a:p>
            <a:pPr marL="0" indent="0">
              <a:spcBef>
                <a:spcPts val="0"/>
              </a:spcBef>
              <a:buNone/>
            </a:pPr>
            <a:r>
              <a:rPr lang="pl-PL" sz="1800" dirty="0"/>
              <a:t>10. Zdrowaś, Maryjo: jest to piętnaście stopni świątyni Salomona i piętnaście szczebli drabiny Jakuba, po których Aniołowie zstępują do nich i wstępują do nieba, i po których oni sami wstępują do nieba.</a:t>
            </a:r>
          </a:p>
          <a:p>
            <a:pPr>
              <a:spcBef>
                <a:spcPts val="0"/>
              </a:spcBef>
            </a:pPr>
            <a:endParaRPr lang="pl-PL" sz="1800" dirty="0"/>
          </a:p>
          <a:p>
            <a:pPr>
              <a:spcBef>
                <a:spcPts val="0"/>
              </a:spcBef>
            </a:pPr>
            <a:r>
              <a:rPr lang="pl-PL" sz="1800" dirty="0"/>
              <a:t>[39] 8. Ojcze nasz: Różaniec jest drzewem życia, które przez cały rok przynosi cudowne owoce.</a:t>
            </a:r>
          </a:p>
          <a:p>
            <a:pPr>
              <a:spcBef>
                <a:spcPts val="0"/>
              </a:spcBef>
            </a:pPr>
            <a:r>
              <a:rPr lang="pl-PL" sz="1800" dirty="0"/>
              <a:t>1. Zdrowaś, Maryjo: Różaniec oświeca ślepych i zatwardziałych grzeszników.</a:t>
            </a:r>
          </a:p>
          <a:p>
            <a:pPr>
              <a:spcBef>
                <a:spcPts val="0"/>
              </a:spcBef>
            </a:pPr>
            <a:r>
              <a:rPr lang="pl-PL" sz="1800" dirty="0"/>
              <a:t>2. Zdrowaś, Maryjo: nawraca heretyków.</a:t>
            </a:r>
          </a:p>
          <a:p>
            <a:pPr>
              <a:spcBef>
                <a:spcPts val="0"/>
              </a:spcBef>
            </a:pPr>
            <a:r>
              <a:rPr lang="pl-PL" sz="1800" dirty="0"/>
              <a:t>3. Zdrowaś, Maryjo: uwalnia zniewolonych.</a:t>
            </a:r>
          </a:p>
          <a:p>
            <a:pPr>
              <a:spcBef>
                <a:spcPts val="0"/>
              </a:spcBef>
            </a:pPr>
            <a:r>
              <a:rPr lang="pl-PL" sz="1800" dirty="0"/>
              <a:t>4. Zdrowaś, Maryjo: uzdrawia nieuleczalnie chorych.</a:t>
            </a:r>
          </a:p>
          <a:p>
            <a:pPr>
              <a:spcBef>
                <a:spcPts val="0"/>
              </a:spcBef>
            </a:pPr>
            <a:r>
              <a:rPr lang="pl-PL" sz="1800" dirty="0"/>
              <a:t>5. Zdrowaś, Maryjo: wzbogaca ubogich.</a:t>
            </a:r>
          </a:p>
          <a:p>
            <a:pPr>
              <a:spcBef>
                <a:spcPts val="0"/>
              </a:spcBef>
            </a:pPr>
            <a:r>
              <a:rPr lang="pl-PL" sz="1800" dirty="0"/>
              <a:t>6. Zdrowaś, Maryjo: podtrzymuje słabych.</a:t>
            </a:r>
          </a:p>
          <a:p>
            <a:pPr>
              <a:spcBef>
                <a:spcPts val="0"/>
              </a:spcBef>
            </a:pPr>
            <a:r>
              <a:rPr lang="pl-PL" sz="1800" dirty="0"/>
              <a:t>7. Zdrowaś, Maryjo: pociesza strapionych i konających.</a:t>
            </a:r>
          </a:p>
          <a:p>
            <a:pPr>
              <a:spcBef>
                <a:spcPts val="0"/>
              </a:spcBef>
            </a:pPr>
            <a:r>
              <a:rPr lang="pl-PL" sz="1800" dirty="0"/>
              <a:t>8. Zdrowaś, Maryjo: odnawia oziębłych religijnie.</a:t>
            </a:r>
          </a:p>
          <a:p>
            <a:pPr>
              <a:spcBef>
                <a:spcPts val="0"/>
              </a:spcBef>
            </a:pPr>
            <a:r>
              <a:rPr lang="pl-PL" sz="1800" dirty="0"/>
              <a:t>9. Zdrowaś, Maryjo: powstrzymuje gniew Boży.</a:t>
            </a:r>
          </a:p>
          <a:p>
            <a:pPr>
              <a:spcBef>
                <a:spcPts val="0"/>
              </a:spcBef>
            </a:pPr>
            <a:r>
              <a:rPr lang="pl-PL" sz="1800" dirty="0"/>
              <a:t>10. Zdrowaś, Maryjo: prowadzi sprawiedliwych do doskonałości.</a:t>
            </a:r>
          </a:p>
          <a:p>
            <a:pPr>
              <a:spcBef>
                <a:spcPts val="0"/>
              </a:spcBef>
            </a:pPr>
            <a:endParaRPr lang="pl-PL" sz="1800" dirty="0"/>
          </a:p>
          <a:p>
            <a:pPr>
              <a:spcBef>
                <a:spcPts val="0"/>
              </a:spcBef>
            </a:pPr>
            <a:r>
              <a:rPr lang="pl-PL" sz="1800" dirty="0"/>
              <a:t>[40] 9. Ojcze nasz: odmawianie Różańca jest nabożeństwem, do którego Bóg przywiązał nieskończoność cudów.</a:t>
            </a:r>
          </a:p>
          <a:p>
            <a:pPr>
              <a:spcBef>
                <a:spcPts val="0"/>
              </a:spcBef>
            </a:pPr>
            <a:r>
              <a:rPr lang="pl-PL" sz="1800" dirty="0"/>
              <a:t>1. Zdrowaś, Maryjo: cuda dla nawrócenia grzeszników.</a:t>
            </a:r>
          </a:p>
          <a:p>
            <a:pPr>
              <a:spcBef>
                <a:spcPts val="0"/>
              </a:spcBef>
            </a:pPr>
            <a:r>
              <a:rPr lang="pl-PL" sz="1800" dirty="0"/>
              <a:t>2. Zdrowaś, Maryjo: za nawrócenie heretyków.</a:t>
            </a:r>
          </a:p>
          <a:p>
            <a:pPr>
              <a:spcBef>
                <a:spcPts val="0"/>
              </a:spcBef>
            </a:pPr>
            <a:r>
              <a:rPr lang="pl-PL" sz="1800" dirty="0"/>
              <a:t>3. Zdrowaś, Maryjo: za uzdrowienie z wszelkich chorób.</a:t>
            </a:r>
          </a:p>
          <a:p>
            <a:pPr>
              <a:spcBef>
                <a:spcPts val="0"/>
              </a:spcBef>
            </a:pPr>
            <a:r>
              <a:rPr lang="pl-PL" sz="1800" dirty="0"/>
              <a:t>4. Zdrowaś, Maryjo: za konających współbraci.</a:t>
            </a:r>
          </a:p>
          <a:p>
            <a:pPr>
              <a:spcBef>
                <a:spcPts val="0"/>
              </a:spcBef>
            </a:pPr>
            <a:r>
              <a:rPr lang="pl-PL" sz="1800" dirty="0"/>
              <a:t>5. Zdrowaś, Maryjo: za uświęcenie pobożnych osób.</a:t>
            </a:r>
          </a:p>
          <a:p>
            <a:pPr>
              <a:spcBef>
                <a:spcPts val="0"/>
              </a:spcBef>
            </a:pPr>
            <a:r>
              <a:rPr lang="pl-PL" sz="1800" dirty="0"/>
              <a:t>6. Zdrowaś, Maryjo: za uwolnienie dusz z czyśćca.</a:t>
            </a:r>
          </a:p>
          <a:p>
            <a:pPr>
              <a:spcBef>
                <a:spcPts val="0"/>
              </a:spcBef>
            </a:pPr>
            <a:r>
              <a:rPr lang="pl-PL" sz="1800" dirty="0"/>
              <a:t>7. Zdrowaś, Maryjo: za przyjęcie do bractwa.</a:t>
            </a:r>
          </a:p>
          <a:p>
            <a:pPr>
              <a:spcBef>
                <a:spcPts val="0"/>
              </a:spcBef>
            </a:pPr>
            <a:r>
              <a:rPr lang="pl-PL" sz="1800" dirty="0"/>
              <a:t>8. Zdrowaś, Maryjo: za procesję różańcową i za olej do lampy różańcowej.</a:t>
            </a:r>
          </a:p>
          <a:p>
            <a:pPr>
              <a:spcBef>
                <a:spcPts val="0"/>
              </a:spcBef>
            </a:pPr>
            <a:r>
              <a:rPr lang="pl-PL" sz="1800" dirty="0"/>
              <a:t>9. Zdrowaś, Maryjo: aby go pobożnie odmawiać.</a:t>
            </a:r>
          </a:p>
          <a:p>
            <a:pPr>
              <a:spcBef>
                <a:spcPts val="0"/>
              </a:spcBef>
            </a:pPr>
            <a:r>
              <a:rPr lang="pl-PL" sz="1800" dirty="0"/>
              <a:t>10. Zdrowaś, Maryjo: aby nosić go przy sobie z pobożnością.</a:t>
            </a:r>
          </a:p>
          <a:p>
            <a:pPr>
              <a:spcBef>
                <a:spcPts val="0"/>
              </a:spcBef>
            </a:pPr>
            <a:endParaRPr lang="pl-PL" sz="1800" dirty="0"/>
          </a:p>
          <a:p>
            <a:pPr>
              <a:spcBef>
                <a:spcPts val="0"/>
              </a:spcBef>
            </a:pPr>
            <a:r>
              <a:rPr lang="pl-PL" sz="1800" dirty="0"/>
              <a:t>[41] 10. Ojcze nasz: Różaniec jest nadzwyczajny, ponieważ został ustanowiony dla szlachetnych celów, przynoszących chwałę Bogu i zbawiennych dla duszy.</a:t>
            </a:r>
          </a:p>
          <a:p>
            <a:pPr>
              <a:spcBef>
                <a:spcPts val="0"/>
              </a:spcBef>
            </a:pPr>
            <a:r>
              <a:rPr lang="pl-PL" sz="1800" dirty="0"/>
              <a:t>1. Zdrowaś, Maryjo: wstępując do bractwa, aby umocnić się przez zjednoczenie z milionami braci i sióstr.</a:t>
            </a:r>
          </a:p>
          <a:p>
            <a:pPr>
              <a:spcBef>
                <a:spcPts val="0"/>
              </a:spcBef>
            </a:pPr>
            <a:r>
              <a:rPr lang="pl-PL" sz="1800" dirty="0"/>
              <a:t>2. Zdrowaś, Maryjo: aby nieustannie pamiętać o Tajemnicach Jezusa i Maryi.</a:t>
            </a:r>
          </a:p>
          <a:p>
            <a:pPr>
              <a:spcBef>
                <a:spcPts val="0"/>
              </a:spcBef>
            </a:pPr>
            <a:r>
              <a:rPr lang="pl-PL" sz="1800" dirty="0"/>
              <a:t>3. Zdrowaś, Maryjo: aby wielbić Boga w każdym czasie, we dnie i w nocy, w każdym miejscu świata, czego nie sposób uczynić samemu [w pojedynkę]. 4. Zdrowaś, Maryjo: aby podziękować Panu naszemu za wszystkie łaski, jakimi nas nieustannie obdarza.</a:t>
            </a:r>
          </a:p>
          <a:p>
            <a:pPr>
              <a:spcBef>
                <a:spcPts val="0"/>
              </a:spcBef>
            </a:pPr>
            <a:r>
              <a:rPr lang="pl-PL" sz="1800" dirty="0"/>
              <a:t>5. Zdrowaś, Maryjo: aby prosić Go o wybaczenie grzechów powszednich.</a:t>
            </a:r>
          </a:p>
          <a:p>
            <a:pPr>
              <a:spcBef>
                <a:spcPts val="0"/>
              </a:spcBef>
            </a:pPr>
            <a:r>
              <a:rPr lang="pl-PL" sz="1800" dirty="0"/>
              <a:t>6. Zdrowaś, Maryjo: aby nasza modlitwa stała się potężniejszą przez zjednoczenie z modlitwami innych.</a:t>
            </a:r>
          </a:p>
          <a:p>
            <a:pPr>
              <a:spcBef>
                <a:spcPts val="0"/>
              </a:spcBef>
            </a:pPr>
            <a:r>
              <a:rPr lang="pl-PL" sz="1800" dirty="0"/>
              <a:t>7. Zdrowaś, Maryjo: aby pomagać sobie wzajemnie w godzinie śmierci, która jest tak niebezpieczną, tak trudną i tak doniosłą.</a:t>
            </a:r>
          </a:p>
          <a:p>
            <a:pPr>
              <a:spcBef>
                <a:spcPts val="0"/>
              </a:spcBef>
            </a:pPr>
            <a:r>
              <a:rPr lang="pl-PL" sz="1800" dirty="0"/>
              <a:t>8. Zdrowaś, Maryjo: aby otrzymać w godzinie Sądu tylu obrońców, ilu jest współbraci w bractwie Różańca.</a:t>
            </a:r>
          </a:p>
          <a:p>
            <a:pPr>
              <a:spcBef>
                <a:spcPts val="0"/>
              </a:spcBef>
            </a:pPr>
            <a:r>
              <a:rPr lang="pl-PL" sz="1800" dirty="0"/>
              <a:t>9. Zdrowaś, Maryjo: aby po śmierci doznać ulgi i uwolnienia od mąk czyśćcowych, za sprawą Mszy Świętych oraz postanowień ofiarowanych w ich intencji.</a:t>
            </a:r>
          </a:p>
          <a:p>
            <a:pPr>
              <a:spcBef>
                <a:spcPts val="0"/>
              </a:spcBef>
            </a:pPr>
            <a:r>
              <a:rPr lang="pl-PL" sz="1800" dirty="0"/>
              <a:t>10. Zdrowaś, Maryjo: aby utworzyć wojsko, ustawione w szyku bojowym, dla zniszczenia władzy szatana i ustanowienia Królestwo Jezusa Chrystusa.</a:t>
            </a:r>
          </a:p>
          <a:p>
            <a:pPr>
              <a:spcBef>
                <a:spcPts val="0"/>
              </a:spcBef>
            </a:pPr>
            <a:endParaRPr lang="pl-PL" sz="1800" dirty="0"/>
          </a:p>
          <a:p>
            <a:pPr>
              <a:spcBef>
                <a:spcPts val="0"/>
              </a:spcBef>
            </a:pPr>
            <a:r>
              <a:rPr lang="pl-PL" sz="1800" dirty="0"/>
              <a:t>[42] 11. Ojcze nasz: Różaniec jest wielką skarbnicą odpustów, w których ustanawianiu prześcigali się papieże.</a:t>
            </a:r>
          </a:p>
          <a:p>
            <a:pPr>
              <a:spcBef>
                <a:spcPts val="0"/>
              </a:spcBef>
            </a:pPr>
            <a:r>
              <a:rPr lang="pl-PL" sz="1800" dirty="0"/>
              <a:t>1. Zdrowaś, Maryjo: odpusty zupełne w Rzymie i Jeruzalem, po przyjęciu Komunii </a:t>
            </a:r>
            <a:r>
              <a:rPr lang="pl-PL" sz="1800" dirty="0" err="1"/>
              <a:t>św</a:t>
            </a:r>
            <a:r>
              <a:rPr lang="pl-PL" sz="1800" dirty="0"/>
              <a:t> w niektóre dni.</a:t>
            </a:r>
          </a:p>
          <a:p>
            <a:pPr>
              <a:spcBef>
                <a:spcPts val="0"/>
              </a:spcBef>
            </a:pPr>
            <a:r>
              <a:rPr lang="pl-PL" sz="1800" dirty="0"/>
              <a:t>2. Zdrowaś, Maryjo: odpust zupełny za wstąpienie do bractwa.</a:t>
            </a:r>
          </a:p>
          <a:p>
            <a:pPr>
              <a:spcBef>
                <a:spcPts val="0"/>
              </a:spcBef>
            </a:pPr>
            <a:r>
              <a:rPr lang="pl-PL" sz="1800" dirty="0"/>
              <a:t>3. Zdrowaś, Maryjo: odpusty zupełne w godzinie śmierci.</a:t>
            </a:r>
          </a:p>
          <a:p>
            <a:pPr>
              <a:spcBef>
                <a:spcPts val="0"/>
              </a:spcBef>
            </a:pPr>
            <a:r>
              <a:rPr lang="pl-PL" sz="1800" dirty="0"/>
              <a:t>4. Zdrowaś, Maryjo: odpust za odmawianie Różańca.</a:t>
            </a:r>
          </a:p>
          <a:p>
            <a:pPr>
              <a:spcBef>
                <a:spcPts val="0"/>
              </a:spcBef>
            </a:pPr>
            <a:r>
              <a:rPr lang="pl-PL" sz="1800" dirty="0"/>
              <a:t>5. Zdrowaś, Maryjo: odpust dla tych, którzy zachęcają do odmawiania różańca.</a:t>
            </a:r>
          </a:p>
          <a:p>
            <a:pPr>
              <a:spcBef>
                <a:spcPts val="0"/>
              </a:spcBef>
            </a:pPr>
            <a:r>
              <a:rPr lang="pl-PL" sz="1800" dirty="0"/>
              <a:t>6. Zdrowaś, Maryjo: odpust zupełny dla przyjmujących Komunię św. w kościele różańcowym w pierwsze niedziele miesiąca.</a:t>
            </a:r>
          </a:p>
          <a:p>
            <a:pPr>
              <a:spcBef>
                <a:spcPts val="0"/>
              </a:spcBef>
            </a:pPr>
            <a:r>
              <a:rPr lang="pl-PL" sz="1800" dirty="0"/>
              <a:t>7. Zdrowaś, Maryjo: odpust za udział w procesji.</a:t>
            </a:r>
          </a:p>
          <a:p>
            <a:pPr>
              <a:spcBef>
                <a:spcPts val="0"/>
              </a:spcBef>
            </a:pPr>
            <a:r>
              <a:rPr lang="pl-PL" sz="1800" dirty="0"/>
              <a:t>8. Zdrowaś, Maryjo: odpust dla tych, co zamawiają msze różańcowe.</a:t>
            </a:r>
          </a:p>
          <a:p>
            <a:pPr>
              <a:spcBef>
                <a:spcPts val="0"/>
              </a:spcBef>
            </a:pPr>
            <a:r>
              <a:rPr lang="pl-PL" sz="1800" dirty="0"/>
              <a:t>9. Zdrowaś, Maryjo: odpust za niektóre pobożne dzieła.</a:t>
            </a:r>
          </a:p>
          <a:p>
            <a:pPr>
              <a:spcBef>
                <a:spcPts val="0"/>
              </a:spcBef>
            </a:pPr>
            <a:r>
              <a:rPr lang="pl-PL" sz="1800" dirty="0"/>
              <a:t>10. Zdrowaś, Maryjo: odpust dla tych, którzy nie mogą nawiedzić kościoła, ani przystąpić do Komunii św., ani uczestniczyć w procesji.</a:t>
            </a:r>
          </a:p>
          <a:p>
            <a:pPr>
              <a:spcBef>
                <a:spcPts val="0"/>
              </a:spcBef>
            </a:pPr>
            <a:endParaRPr lang="pl-PL" sz="1800" dirty="0"/>
          </a:p>
          <a:p>
            <a:pPr>
              <a:spcBef>
                <a:spcPts val="0"/>
              </a:spcBef>
            </a:pPr>
            <a:r>
              <a:rPr lang="pl-PL" sz="1800" dirty="0"/>
              <a:t>[43] 12. Ojcze nasz: Moc Różańca i jej przykłady, jakie dali nam święci.</a:t>
            </a:r>
          </a:p>
          <a:p>
            <a:pPr>
              <a:spcBef>
                <a:spcPts val="0"/>
              </a:spcBef>
            </a:pPr>
            <a:r>
              <a:rPr lang="pl-PL" sz="1800" dirty="0"/>
              <a:t>1. Zdrowaś, Maryjo: św. Dominik jako siewca różańca.</a:t>
            </a:r>
          </a:p>
          <a:p>
            <a:pPr>
              <a:spcBef>
                <a:spcPts val="0"/>
              </a:spcBef>
            </a:pPr>
            <a:r>
              <a:rPr lang="pl-PL" sz="1800" dirty="0"/>
              <a:t>2. Zdrowaś, Maryjo: bł. Alain de la Roche jako jego odnowiciel.</a:t>
            </a:r>
          </a:p>
          <a:p>
            <a:pPr>
              <a:spcBef>
                <a:spcPts val="0"/>
              </a:spcBef>
            </a:pPr>
            <a:r>
              <a:rPr lang="pl-PL" sz="1800" dirty="0"/>
              <a:t>3. Zdrowaś, Maryjo: Święci bracia zakonu kaznodziejskiego głoszący i rozpowszechniający różaniec.</a:t>
            </a:r>
          </a:p>
          <a:p>
            <a:pPr>
              <a:spcBef>
                <a:spcPts val="0"/>
              </a:spcBef>
            </a:pPr>
            <a:r>
              <a:rPr lang="pl-PL" sz="1800" dirty="0"/>
              <a:t>4. Zdrowaś, Maryjo: wśród papieży - Pius V, Innocent III, Bonifacy VIII - który nakazał wykonać atłasowy haft z różańcem.</a:t>
            </a:r>
          </a:p>
          <a:p>
            <a:pPr>
              <a:spcBef>
                <a:spcPts val="0"/>
              </a:spcBef>
            </a:pPr>
            <a:r>
              <a:rPr lang="pl-PL" sz="1800" dirty="0"/>
              <a:t>5. Zdrowaś, Maryjo: wśród kardynałów - św. Karol Boromeusz.</a:t>
            </a:r>
          </a:p>
          <a:p>
            <a:pPr>
              <a:spcBef>
                <a:spcPts val="0"/>
              </a:spcBef>
            </a:pPr>
            <a:r>
              <a:rPr lang="pl-PL" sz="1800" dirty="0"/>
              <a:t>6. Zdrowaś, Maryjo: wśród biskupów - św. Franciszek Salezy.</a:t>
            </a:r>
          </a:p>
          <a:p>
            <a:pPr>
              <a:spcBef>
                <a:spcPts val="0"/>
              </a:spcBef>
            </a:pPr>
            <a:r>
              <a:rPr lang="pl-PL" sz="1800" dirty="0"/>
              <a:t>7.Zdrowaś, Maryjo: wśród zakonników - św. Ignacy, Św. Filip </a:t>
            </a:r>
            <a:r>
              <a:rPr lang="pl-PL" sz="1800" dirty="0" err="1"/>
              <a:t>Neri</a:t>
            </a:r>
            <a:r>
              <a:rPr lang="pl-PL" sz="1800" dirty="0"/>
              <a:t> [</a:t>
            </a:r>
            <a:r>
              <a:rPr lang="pl-PL" sz="1800" dirty="0" err="1"/>
              <a:t>Nereusz</a:t>
            </a:r>
            <a:r>
              <a:rPr lang="pl-PL" sz="1800" dirty="0"/>
              <a:t>], Św. Feliks z </a:t>
            </a:r>
            <a:r>
              <a:rPr lang="pl-PL" sz="1800" dirty="0" err="1"/>
              <a:t>Kantalicjo</a:t>
            </a:r>
            <a:endParaRPr lang="pl-PL" sz="1800" dirty="0"/>
          </a:p>
          <a:p>
            <a:pPr>
              <a:spcBef>
                <a:spcPts val="0"/>
              </a:spcBef>
            </a:pPr>
            <a:r>
              <a:rPr lang="pl-PL" sz="1800" dirty="0"/>
              <a:t>8.Zdrowaś, Maryjo: wśród królów - św. Ludwik; Filip I, król Hiszpanii; królowa Blanka.</a:t>
            </a:r>
          </a:p>
          <a:p>
            <a:pPr>
              <a:spcBef>
                <a:spcPts val="0"/>
              </a:spcBef>
            </a:pPr>
            <a:r>
              <a:rPr lang="pl-PL" sz="1800" dirty="0"/>
              <a:t>9.Zdrowaś, Maryjo: wśród uczonych - Albert Wielki itd.</a:t>
            </a:r>
          </a:p>
          <a:p>
            <a:pPr>
              <a:spcBef>
                <a:spcPts val="0"/>
              </a:spcBef>
            </a:pPr>
            <a:r>
              <a:rPr lang="pl-PL" sz="1800" dirty="0"/>
              <a:t>10.Zdrowaś, Maryjo: spośród osób najbardziej pobożnych – pobożna kobieta z Rzymu, siostra Maria od Wcielenia.</a:t>
            </a:r>
          </a:p>
          <a:p>
            <a:pPr>
              <a:spcBef>
                <a:spcPts val="0"/>
              </a:spcBef>
            </a:pPr>
            <a:endParaRPr lang="pl-PL" sz="1800" dirty="0"/>
          </a:p>
          <a:p>
            <a:pPr>
              <a:spcBef>
                <a:spcPts val="0"/>
              </a:spcBef>
            </a:pPr>
            <a:r>
              <a:rPr lang="pl-PL" sz="1800" dirty="0"/>
              <a:t>[44] 13. Ojcze nasz: pokonani nieprzyjaciele Różańca ukazują nam jego chwałę.</a:t>
            </a:r>
          </a:p>
          <a:p>
            <a:pPr>
              <a:spcBef>
                <a:spcPts val="0"/>
              </a:spcBef>
            </a:pPr>
            <a:r>
              <a:rPr lang="pl-PL" sz="1800" dirty="0"/>
              <a:t>1. Zdrowaś, Maryjo: ci, którzy go zaniedbują.</a:t>
            </a:r>
          </a:p>
          <a:p>
            <a:pPr>
              <a:spcBef>
                <a:spcPts val="0"/>
              </a:spcBef>
            </a:pPr>
            <a:r>
              <a:rPr lang="pl-PL" sz="1800" dirty="0"/>
              <a:t>2. Zdrowaś, Maryjo: ci, którzy go odmawiają ozięble i nieuważnie.</a:t>
            </a:r>
          </a:p>
          <a:p>
            <a:pPr>
              <a:spcBef>
                <a:spcPts val="0"/>
              </a:spcBef>
            </a:pPr>
            <a:r>
              <a:rPr lang="pl-PL" sz="1800" dirty="0"/>
              <a:t>3. Zdrowaś, Maryjo: ci, którzy go odmawiają pospiesznie i niedbale.</a:t>
            </a:r>
          </a:p>
          <a:p>
            <a:pPr>
              <a:spcBef>
                <a:spcPts val="0"/>
              </a:spcBef>
            </a:pPr>
            <a:r>
              <a:rPr lang="pl-PL" sz="1800" dirty="0"/>
              <a:t>4. Zdrowaś, Maryjo: ci, którzy go odmawiają w grzechu śmiertelnym, bez poprawy.</a:t>
            </a:r>
          </a:p>
          <a:p>
            <a:pPr>
              <a:spcBef>
                <a:spcPts val="0"/>
              </a:spcBef>
            </a:pPr>
            <a:r>
              <a:rPr lang="pl-PL" sz="1800" dirty="0"/>
              <a:t>5. Zdrowaś, Maryjo: ci, którzy go odmawiają przez obłudę, bez jakiejkolwiek pobożności.</a:t>
            </a:r>
          </a:p>
          <a:p>
            <a:pPr>
              <a:spcBef>
                <a:spcPts val="0"/>
              </a:spcBef>
            </a:pPr>
            <a:r>
              <a:rPr lang="pl-PL" sz="1800" dirty="0"/>
              <a:t>6. Zdrowaś, Maryjo: krytycy, którzy usiłują do zniszczyć w sposób przewrotny.</a:t>
            </a:r>
          </a:p>
          <a:p>
            <a:pPr>
              <a:spcBef>
                <a:spcPts val="0"/>
              </a:spcBef>
            </a:pPr>
            <a:r>
              <a:rPr lang="pl-PL" sz="1800" dirty="0"/>
              <a:t>7. Zdrowaś, Maryjo: bezbożni, którzy zwalczają go słowami.</a:t>
            </a:r>
          </a:p>
          <a:p>
            <a:pPr>
              <a:spcBef>
                <a:spcPts val="0"/>
              </a:spcBef>
            </a:pPr>
            <a:r>
              <a:rPr lang="pl-PL" sz="1800" dirty="0"/>
              <a:t>8. Zdrowaś, Maryjo: tchórze, którzy najpierw go przyjmują, a potem porzucają.</a:t>
            </a:r>
          </a:p>
          <a:p>
            <a:pPr>
              <a:spcBef>
                <a:spcPts val="0"/>
              </a:spcBef>
            </a:pPr>
            <a:r>
              <a:rPr lang="pl-PL" sz="1800" dirty="0"/>
              <a:t>9. Zdrowaś, Maryjo: heretycy, którzy go atakują i oczerniają.</a:t>
            </a:r>
          </a:p>
          <a:p>
            <a:pPr>
              <a:spcBef>
                <a:spcPts val="0"/>
              </a:spcBef>
            </a:pPr>
            <a:r>
              <a:rPr lang="pl-PL" sz="1800" dirty="0"/>
              <a:t>10. Zdrowaś, Maryjo: złe duchy, które go nienawidzą i niszczą na tysiąc sposobów.</a:t>
            </a:r>
          </a:p>
          <a:p>
            <a:pPr>
              <a:spcBef>
                <a:spcPts val="0"/>
              </a:spcBef>
            </a:pPr>
            <a:endParaRPr lang="pl-PL" sz="1800" dirty="0"/>
          </a:p>
          <a:p>
            <a:pPr>
              <a:spcBef>
                <a:spcPts val="0"/>
              </a:spcBef>
            </a:pPr>
            <a:r>
              <a:rPr lang="pl-PL" sz="1800" dirty="0"/>
              <a:t>[45] 14. Ojcze nasz – Rozumowanie dotyczące różnych trudności, które mają zwyczaj przytaczać heretycy, krytycy, libertyni, niedbalcy oraz ignoranci, aby Różaniec zniszczyć lub go nie odmawiać:</a:t>
            </a:r>
          </a:p>
          <a:p>
            <a:pPr>
              <a:spcBef>
                <a:spcPts val="0"/>
              </a:spcBef>
            </a:pPr>
            <a:r>
              <a:rPr lang="pl-PL" sz="1800" dirty="0"/>
              <a:t>1. Zdrowaś, Maryjo: to jakaś nowa praktyka.</a:t>
            </a:r>
          </a:p>
          <a:p>
            <a:pPr>
              <a:spcBef>
                <a:spcPts val="0"/>
              </a:spcBef>
            </a:pPr>
            <a:r>
              <a:rPr lang="pl-PL" sz="1800" dirty="0"/>
              <a:t>2. Zdrowaś, Maryjo: duchowni wymyślili go dla pieniędzy.</a:t>
            </a:r>
          </a:p>
          <a:p>
            <a:pPr>
              <a:spcBef>
                <a:spcPts val="0"/>
              </a:spcBef>
            </a:pPr>
            <a:r>
              <a:rPr lang="pl-PL" sz="1800" dirty="0"/>
              <a:t>3. Zdrowaś, Maryjo: to nabożeństwo dobre dla niepiśmiennych kobiecinek.</a:t>
            </a:r>
          </a:p>
          <a:p>
            <a:pPr>
              <a:spcBef>
                <a:spcPts val="0"/>
              </a:spcBef>
            </a:pPr>
            <a:r>
              <a:rPr lang="pl-PL" sz="1800" dirty="0"/>
              <a:t>4. Zdrowaś, Maryjo: to jakiś przesąd, bo modlitwa polega na odliczaniu.</a:t>
            </a:r>
          </a:p>
          <a:p>
            <a:pPr>
              <a:spcBef>
                <a:spcPts val="0"/>
              </a:spcBef>
            </a:pPr>
            <a:r>
              <a:rPr lang="pl-PL" sz="1800" dirty="0"/>
              <a:t>5. Zdrowaś, Maryjo: lepiej odmawiać psalmy pokutne.</a:t>
            </a:r>
          </a:p>
          <a:p>
            <a:pPr>
              <a:spcBef>
                <a:spcPts val="0"/>
              </a:spcBef>
            </a:pPr>
            <a:r>
              <a:rPr lang="pl-PL" sz="1800" dirty="0"/>
              <a:t>6. Zdrowaś, Maryjo: lepsza jest modlitwa myślna.</a:t>
            </a:r>
          </a:p>
          <a:p>
            <a:pPr>
              <a:spcBef>
                <a:spcPts val="0"/>
              </a:spcBef>
            </a:pPr>
            <a:r>
              <a:rPr lang="pl-PL" sz="1800" dirty="0"/>
              <a:t>7. Zdrowaś, Maryjo: to modlitwa zbyt długa i nudna.</a:t>
            </a:r>
          </a:p>
          <a:p>
            <a:pPr>
              <a:spcBef>
                <a:spcPts val="0"/>
              </a:spcBef>
            </a:pPr>
            <a:r>
              <a:rPr lang="pl-PL" sz="1800" dirty="0"/>
              <a:t>8. Zdrowaś, Maryjo: można się zbawić bez odmawiania Różańca.</a:t>
            </a:r>
          </a:p>
          <a:p>
            <a:pPr>
              <a:spcBef>
                <a:spcPts val="0"/>
              </a:spcBef>
            </a:pPr>
            <a:r>
              <a:rPr lang="pl-PL" sz="1800" dirty="0"/>
              <a:t>9. Zdrowaś, Maryjo: popełnia się grzech, jeśli się go opuści.</a:t>
            </a:r>
          </a:p>
          <a:p>
            <a:pPr>
              <a:spcBef>
                <a:spcPts val="0"/>
              </a:spcBef>
            </a:pPr>
            <a:r>
              <a:rPr lang="pl-PL" sz="1800" dirty="0"/>
              <a:t>10. Zdrowaś, Maryjo: jest dobry, ale nie mam czasu żeby go odmawiać.</a:t>
            </a:r>
          </a:p>
          <a:p>
            <a:pPr>
              <a:spcBef>
                <a:spcPts val="0"/>
              </a:spcBef>
            </a:pPr>
            <a:endParaRPr lang="pl-PL" sz="1800" dirty="0"/>
          </a:p>
          <a:p>
            <a:pPr>
              <a:spcBef>
                <a:spcPts val="0"/>
              </a:spcBef>
            </a:pPr>
            <a:r>
              <a:rPr lang="pl-PL" sz="1800" dirty="0"/>
              <a:t>[46] 15. Ojcze nasz - sposób na dobre odmawianie Różańca:</a:t>
            </a:r>
          </a:p>
          <a:p>
            <a:pPr>
              <a:spcBef>
                <a:spcPts val="0"/>
              </a:spcBef>
            </a:pPr>
            <a:r>
              <a:rPr lang="pl-PL" sz="1800" dirty="0"/>
              <a:t>1. Zdrowaś, Maryjo: trzeba go odmawiać z czystą intencją, bez przywiązania do grzechu śmiertelnego.</a:t>
            </a:r>
          </a:p>
          <a:p>
            <a:pPr>
              <a:spcBef>
                <a:spcPts val="0"/>
              </a:spcBef>
            </a:pPr>
            <a:r>
              <a:rPr lang="pl-PL" sz="1800" dirty="0"/>
              <a:t>2. Zdrowaś, Maryjo: odmawiać go święcie, tj. bez żadnej złej intencji.</a:t>
            </a:r>
          </a:p>
          <a:p>
            <a:pPr>
              <a:spcBef>
                <a:spcPts val="0"/>
              </a:spcBef>
            </a:pPr>
            <a:r>
              <a:rPr lang="pl-PL" sz="1800" dirty="0"/>
              <a:t>3. Zdrowaś, Maryjo: uważnie, bez dobrowolnego roztargnienia.</a:t>
            </a:r>
          </a:p>
          <a:p>
            <a:pPr>
              <a:spcBef>
                <a:spcPts val="0"/>
              </a:spcBef>
            </a:pPr>
            <a:r>
              <a:rPr lang="pl-PL" sz="1800" dirty="0"/>
              <a:t>4. Zdrowaś, Maryjo: powoli i spokojnie, z przerwami.</a:t>
            </a:r>
          </a:p>
          <a:p>
            <a:pPr>
              <a:spcBef>
                <a:spcPts val="0"/>
              </a:spcBef>
            </a:pPr>
            <a:r>
              <a:rPr lang="pl-PL" sz="1800" dirty="0"/>
              <a:t>5. Zdrowaś, Maryjo: pobożnie, rozważając Tajemnice.</a:t>
            </a:r>
          </a:p>
          <a:p>
            <a:pPr>
              <a:spcBef>
                <a:spcPts val="0"/>
              </a:spcBef>
            </a:pPr>
            <a:r>
              <a:rPr lang="pl-PL" sz="1800" dirty="0"/>
              <a:t>6. Zdrowaś, Maryjo: w skromnej postawie, na kolanach lub stojąc.</a:t>
            </a:r>
          </a:p>
          <a:p>
            <a:pPr>
              <a:spcBef>
                <a:spcPts val="0"/>
              </a:spcBef>
            </a:pPr>
            <a:r>
              <a:rPr lang="pl-PL" sz="1800" dirty="0"/>
              <a:t>7. Zdrowaś, Maryjo: w całości i codziennie.</a:t>
            </a:r>
          </a:p>
          <a:p>
            <a:pPr>
              <a:spcBef>
                <a:spcPts val="0"/>
              </a:spcBef>
            </a:pPr>
            <a:r>
              <a:rPr lang="pl-PL" sz="1800" dirty="0"/>
              <a:t>8. Zdrowaś, Maryjo: w ukryciu, jeśli odmawia się go w samotności.</a:t>
            </a:r>
          </a:p>
          <a:p>
            <a:pPr>
              <a:spcBef>
                <a:spcPts val="0"/>
              </a:spcBef>
            </a:pPr>
            <a:r>
              <a:rPr lang="pl-PL" sz="1800" dirty="0"/>
              <a:t>9. Zdrowaś, Maryjo: publicznie i na dwa głosy.</a:t>
            </a:r>
          </a:p>
          <a:p>
            <a:pPr>
              <a:spcBef>
                <a:spcPts val="0"/>
              </a:spcBef>
            </a:pPr>
            <a:r>
              <a:rPr lang="pl-PL" sz="1800" dirty="0"/>
              <a:t>10. Zdrowaś, Maryjo: stale, aż do śmierci.</a:t>
            </a:r>
          </a:p>
          <a:p>
            <a:pPr>
              <a:spcBef>
                <a:spcPts val="0"/>
              </a:spcBef>
            </a:pPr>
            <a:endParaRPr lang="pl-PL" sz="1800" dirty="0"/>
          </a:p>
          <a:p>
            <a:pPr>
              <a:spcBef>
                <a:spcPts val="0"/>
              </a:spcBef>
            </a:pPr>
            <a:r>
              <a:rPr lang="pl-PL" sz="1800" dirty="0"/>
              <a:t>[47] 16. Ojcze nasz - różne metody odmawiania Różańca:</a:t>
            </a:r>
          </a:p>
          <a:p>
            <a:pPr>
              <a:spcBef>
                <a:spcPts val="0"/>
              </a:spcBef>
            </a:pPr>
            <a:r>
              <a:rPr lang="pl-PL" sz="1800" dirty="0"/>
              <a:t>1. Zdrowaś, Maryjo: można odmawiać tylko Ojcze nasz i Zdrowaś, Maryjo wypowiadając Tajemnice.</a:t>
            </a:r>
          </a:p>
          <a:p>
            <a:pPr>
              <a:spcBef>
                <a:spcPts val="0"/>
              </a:spcBef>
            </a:pPr>
            <a:r>
              <a:rPr lang="pl-PL" sz="1800" dirty="0"/>
              <a:t>2. Zdrowaś, Maryjo: można dodać krótkie rozważanie do każdej Tajemnicy.</a:t>
            </a:r>
          </a:p>
          <a:p>
            <a:pPr>
              <a:spcBef>
                <a:spcPts val="0"/>
              </a:spcBef>
            </a:pPr>
            <a:r>
              <a:rPr lang="pl-PL" sz="1800" dirty="0"/>
              <a:t>3. Zdrowaś, Maryjo: można złożyć drobną ofiarę przy każdej dziesiątce.</a:t>
            </a:r>
          </a:p>
          <a:p>
            <a:pPr>
              <a:spcBef>
                <a:spcPts val="0"/>
              </a:spcBef>
            </a:pPr>
            <a:r>
              <a:rPr lang="pl-PL" sz="1800" dirty="0"/>
              <a:t>4. Zdrowaś, Maryjo: można złożyć większej ofiary przy każdej dziesiątce.</a:t>
            </a:r>
          </a:p>
          <a:p>
            <a:pPr>
              <a:spcBef>
                <a:spcPts val="0"/>
              </a:spcBef>
            </a:pPr>
            <a:r>
              <a:rPr lang="pl-PL" sz="1800" dirty="0"/>
              <a:t>5. Zdrowaś, Maryjo: można wypowiedzieć inną intencję przy każdym Zdrowaś.</a:t>
            </a:r>
          </a:p>
          <a:p>
            <a:pPr>
              <a:spcBef>
                <a:spcPts val="0"/>
              </a:spcBef>
            </a:pPr>
            <a:r>
              <a:rPr lang="pl-PL" sz="1800" dirty="0"/>
              <a:t>6. Zdrowaś, Maryjo: można odmawiać go w myśli, bez wymawiania słów.</a:t>
            </a:r>
          </a:p>
          <a:p>
            <a:pPr>
              <a:spcBef>
                <a:spcPts val="0"/>
              </a:spcBef>
            </a:pPr>
            <a:r>
              <a:rPr lang="pl-PL" sz="1800" dirty="0"/>
              <a:t>7. Zdrowaś, Maryjo: można przyklęknąć przy każdym Zdrowaś, Maryjo.</a:t>
            </a:r>
          </a:p>
          <a:p>
            <a:pPr>
              <a:spcBef>
                <a:spcPts val="0"/>
              </a:spcBef>
            </a:pPr>
            <a:r>
              <a:rPr lang="pl-PL" sz="1800" dirty="0"/>
              <a:t>8. Zdrowaś, Maryjo: można też skłonić się.</a:t>
            </a:r>
          </a:p>
          <a:p>
            <a:pPr>
              <a:spcBef>
                <a:spcPts val="0"/>
              </a:spcBef>
            </a:pPr>
            <a:r>
              <a:rPr lang="pl-PL" sz="1800" dirty="0"/>
              <a:t>9. Zdrowaś, Maryjo: można dodać uderzenie dyscypliną.</a:t>
            </a:r>
          </a:p>
          <a:p>
            <a:pPr>
              <a:spcBef>
                <a:spcPts val="0"/>
              </a:spcBef>
            </a:pPr>
            <a:r>
              <a:rPr lang="pl-PL" sz="1800" dirty="0"/>
              <a:t>10. Zdrowaś, Maryjo: można wspominać Świętych przy każdej dziesiątce, a także łączyć te metody ze sobą, według natchnienia Ducha Świętego.</a:t>
            </a:r>
          </a:p>
        </p:txBody>
      </p:sp>
    </p:spTree>
    <p:extLst>
      <p:ext uri="{BB962C8B-B14F-4D97-AF65-F5344CB8AC3E}">
        <p14:creationId xmlns:p14="http://schemas.microsoft.com/office/powerpoint/2010/main" val="2768881648"/>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88F9B-499C-E0E7-912F-D18FD24F49C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3CF4080-330E-D90D-84D0-519D93F668DA}"/>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F58E9E42-AC4E-5326-70D9-C55172DA4B1E}"/>
              </a:ext>
            </a:extLst>
          </p:cNvPr>
          <p:cNvSpPr>
            <a:spLocks noGrp="1"/>
          </p:cNvSpPr>
          <p:nvPr>
            <p:ph idx="1"/>
          </p:nvPr>
        </p:nvSpPr>
        <p:spPr>
          <a:xfrm>
            <a:off x="192087" y="1421027"/>
            <a:ext cx="8951913" cy="5436973"/>
          </a:xfrm>
          <a:solidFill>
            <a:schemeClr val="bg1">
              <a:alpha val="80000"/>
            </a:schemeClr>
          </a:solidFill>
        </p:spPr>
        <p:txBody>
          <a:bodyPr/>
          <a:lstStyle/>
          <a:p>
            <a:pPr marL="0" indent="0">
              <a:spcBef>
                <a:spcPts val="0"/>
              </a:spcBef>
              <a:buNone/>
            </a:pPr>
            <a:r>
              <a:rPr lang="pl-PL" sz="1800" b="1" dirty="0"/>
              <a:t>7. Ojcze nasz: Różaniec jest drzewem życia, które przez cały rok przynosi cudowne owoce.</a:t>
            </a:r>
          </a:p>
          <a:p>
            <a:pPr>
              <a:spcBef>
                <a:spcPts val="0"/>
              </a:spcBef>
            </a:pPr>
            <a:r>
              <a:rPr lang="pl-PL" sz="1800" dirty="0"/>
              <a:t>1. Zdrowaś, Maryjo: Różaniec oświeca ślepych i zatwardziałych grzeszników.</a:t>
            </a:r>
          </a:p>
          <a:p>
            <a:pPr>
              <a:spcBef>
                <a:spcPts val="0"/>
              </a:spcBef>
            </a:pPr>
            <a:r>
              <a:rPr lang="pl-PL" sz="1800" dirty="0"/>
              <a:t>2. Zdrowaś, Maryjo: nawraca heretyków.</a:t>
            </a:r>
          </a:p>
          <a:p>
            <a:pPr>
              <a:spcBef>
                <a:spcPts val="0"/>
              </a:spcBef>
            </a:pPr>
            <a:r>
              <a:rPr lang="pl-PL" sz="1800" dirty="0"/>
              <a:t>3. Zdrowaś, Maryjo: uwalnia zniewolonych.</a:t>
            </a:r>
          </a:p>
          <a:p>
            <a:pPr>
              <a:spcBef>
                <a:spcPts val="0"/>
              </a:spcBef>
            </a:pPr>
            <a:r>
              <a:rPr lang="pl-PL" sz="1800" dirty="0"/>
              <a:t>4. Zdrowaś, Maryjo: uzdrawia nieuleczalnie chorych.</a:t>
            </a:r>
          </a:p>
          <a:p>
            <a:pPr>
              <a:spcBef>
                <a:spcPts val="0"/>
              </a:spcBef>
            </a:pPr>
            <a:r>
              <a:rPr lang="pl-PL" sz="1800" dirty="0"/>
              <a:t>5. Zdrowaś, Maryjo: wzbogaca ubogich.</a:t>
            </a:r>
          </a:p>
          <a:p>
            <a:pPr>
              <a:spcBef>
                <a:spcPts val="0"/>
              </a:spcBef>
            </a:pPr>
            <a:r>
              <a:rPr lang="pl-PL" sz="1800" dirty="0"/>
              <a:t>6. Zdrowaś, Maryjo: podtrzymuje słabych.</a:t>
            </a:r>
          </a:p>
          <a:p>
            <a:pPr>
              <a:spcBef>
                <a:spcPts val="0"/>
              </a:spcBef>
            </a:pPr>
            <a:r>
              <a:rPr lang="pl-PL" sz="1800" dirty="0"/>
              <a:t>7. Zdrowaś, Maryjo: pociesza strapionych i konających.</a:t>
            </a:r>
          </a:p>
          <a:p>
            <a:pPr>
              <a:spcBef>
                <a:spcPts val="0"/>
              </a:spcBef>
            </a:pPr>
            <a:r>
              <a:rPr lang="pl-PL" sz="1800" dirty="0"/>
              <a:t>8. Zdrowaś, Maryjo: odnawia oziębłych religijnie.</a:t>
            </a:r>
          </a:p>
          <a:p>
            <a:pPr>
              <a:spcBef>
                <a:spcPts val="0"/>
              </a:spcBef>
            </a:pPr>
            <a:r>
              <a:rPr lang="pl-PL" sz="1800" dirty="0"/>
              <a:t>9. Zdrowaś, Maryjo: powstrzymuje gniew Boży.</a:t>
            </a:r>
          </a:p>
          <a:p>
            <a:pPr>
              <a:spcBef>
                <a:spcPts val="0"/>
              </a:spcBef>
            </a:pPr>
            <a:r>
              <a:rPr lang="pl-PL" sz="1800" dirty="0"/>
              <a:t>10. Zdrowaś, Maryjo: prowadzi sprawiedliwych do doskonałości.</a:t>
            </a:r>
          </a:p>
        </p:txBody>
      </p:sp>
    </p:spTree>
    <p:extLst>
      <p:ext uri="{BB962C8B-B14F-4D97-AF65-F5344CB8AC3E}">
        <p14:creationId xmlns:p14="http://schemas.microsoft.com/office/powerpoint/2010/main" val="2560368147"/>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FEC8CE-4174-B080-B241-75AAD9E07A7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E81856D9-AE77-03FB-0309-49E9CC353787}"/>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FA159393-12A8-223D-BB7D-D20A0619A429}"/>
              </a:ext>
            </a:extLst>
          </p:cNvPr>
          <p:cNvSpPr>
            <a:spLocks noGrp="1"/>
          </p:cNvSpPr>
          <p:nvPr>
            <p:ph idx="1"/>
          </p:nvPr>
        </p:nvSpPr>
        <p:spPr>
          <a:xfrm>
            <a:off x="192087" y="1371600"/>
            <a:ext cx="8951913" cy="5486400"/>
          </a:xfrm>
          <a:solidFill>
            <a:schemeClr val="bg1">
              <a:alpha val="80000"/>
            </a:schemeClr>
          </a:solidFill>
        </p:spPr>
        <p:txBody>
          <a:bodyPr/>
          <a:lstStyle/>
          <a:p>
            <a:pPr marL="0" indent="0">
              <a:spcBef>
                <a:spcPts val="0"/>
              </a:spcBef>
              <a:buNone/>
            </a:pPr>
            <a:r>
              <a:rPr lang="pl-PL" sz="1800" b="1" dirty="0"/>
              <a:t>8. Ojcze nasz: odmawianie Różańca jest nabożeństwem, do którego Bóg przywiązał nieskończoność cudów.</a:t>
            </a:r>
          </a:p>
          <a:p>
            <a:pPr marL="0" indent="0">
              <a:spcBef>
                <a:spcPts val="0"/>
              </a:spcBef>
              <a:buNone/>
            </a:pPr>
            <a:r>
              <a:rPr lang="pl-PL" sz="1800" dirty="0"/>
              <a:t>1. Zdrowaś, Maryjo: cuda dla nawrócenia grzeszników.</a:t>
            </a:r>
          </a:p>
          <a:p>
            <a:pPr marL="0" indent="0">
              <a:spcBef>
                <a:spcPts val="0"/>
              </a:spcBef>
              <a:buNone/>
            </a:pPr>
            <a:r>
              <a:rPr lang="pl-PL" sz="1800" dirty="0"/>
              <a:t>2. Zdrowaś, Maryjo: za nawrócenie heretyków.</a:t>
            </a:r>
          </a:p>
          <a:p>
            <a:pPr marL="0" indent="0">
              <a:spcBef>
                <a:spcPts val="0"/>
              </a:spcBef>
              <a:buNone/>
            </a:pPr>
            <a:r>
              <a:rPr lang="pl-PL" sz="1800" dirty="0"/>
              <a:t>3. Zdrowaś, Maryjo: za uzdrowienie z wszelkich chorób.</a:t>
            </a:r>
          </a:p>
          <a:p>
            <a:pPr marL="0" indent="0">
              <a:spcBef>
                <a:spcPts val="0"/>
              </a:spcBef>
              <a:buNone/>
            </a:pPr>
            <a:r>
              <a:rPr lang="pl-PL" sz="1800" dirty="0"/>
              <a:t>4. Zdrowaś, Maryjo: za konających współbraci.</a:t>
            </a:r>
          </a:p>
          <a:p>
            <a:pPr marL="0" indent="0">
              <a:spcBef>
                <a:spcPts val="0"/>
              </a:spcBef>
              <a:buNone/>
            </a:pPr>
            <a:r>
              <a:rPr lang="pl-PL" sz="1800" dirty="0"/>
              <a:t>5. Zdrowaś, Maryjo: za uświęcenie pobożnych osób.</a:t>
            </a:r>
          </a:p>
          <a:p>
            <a:pPr marL="0" indent="0">
              <a:spcBef>
                <a:spcPts val="0"/>
              </a:spcBef>
              <a:buNone/>
            </a:pPr>
            <a:r>
              <a:rPr lang="pl-PL" sz="1800" dirty="0"/>
              <a:t>6. Zdrowaś, Maryjo: za uwolnienie dusz z czyśćca.</a:t>
            </a:r>
          </a:p>
          <a:p>
            <a:pPr marL="0" indent="0">
              <a:spcBef>
                <a:spcPts val="0"/>
              </a:spcBef>
              <a:buNone/>
            </a:pPr>
            <a:r>
              <a:rPr lang="pl-PL" sz="1800" dirty="0"/>
              <a:t>7. Zdrowaś, Maryjo: za przyjęcie do bractwa.</a:t>
            </a:r>
          </a:p>
          <a:p>
            <a:pPr marL="0" indent="0">
              <a:spcBef>
                <a:spcPts val="0"/>
              </a:spcBef>
              <a:buNone/>
            </a:pPr>
            <a:r>
              <a:rPr lang="pl-PL" sz="1800" dirty="0"/>
              <a:t>8. Zdrowaś, Maryjo: za procesję różańcową i za olej do lampy różańcowej.</a:t>
            </a:r>
          </a:p>
          <a:p>
            <a:pPr marL="0" indent="0">
              <a:spcBef>
                <a:spcPts val="0"/>
              </a:spcBef>
              <a:buNone/>
            </a:pPr>
            <a:r>
              <a:rPr lang="pl-PL" sz="1800" dirty="0"/>
              <a:t>9. Zdrowaś, Maryjo: aby go pobożnie odmawiać.</a:t>
            </a:r>
          </a:p>
          <a:p>
            <a:pPr marL="0" indent="0">
              <a:spcBef>
                <a:spcPts val="0"/>
              </a:spcBef>
              <a:buNone/>
            </a:pPr>
            <a:r>
              <a:rPr lang="pl-PL" sz="1800" dirty="0"/>
              <a:t>10. Zdrowaś, Maryjo: aby nosić go przy sobie z pobożnością.</a:t>
            </a:r>
          </a:p>
        </p:txBody>
      </p:sp>
    </p:spTree>
    <p:extLst>
      <p:ext uri="{BB962C8B-B14F-4D97-AF65-F5344CB8AC3E}">
        <p14:creationId xmlns:p14="http://schemas.microsoft.com/office/powerpoint/2010/main" val="38878219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D3DE2-B4C5-295C-FE78-1EB93625CA1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6678B78-3EC6-27F6-4AB4-D0430AAA7EA0}"/>
              </a:ext>
            </a:extLst>
          </p:cNvPr>
          <p:cNvSpPr>
            <a:spLocks noGrp="1"/>
          </p:cNvSpPr>
          <p:nvPr>
            <p:ph type="title"/>
          </p:nvPr>
        </p:nvSpPr>
        <p:spPr/>
        <p:txBody>
          <a:bodyPr/>
          <a:lstStyle/>
          <a:p>
            <a:r>
              <a:rPr lang="pl-PL" dirty="0"/>
              <a:t>Historia różańca </a:t>
            </a:r>
            <a:r>
              <a:rPr lang="pl-PL" dirty="0" err="1"/>
              <a:t>Najśw</a:t>
            </a:r>
            <a:r>
              <a:rPr lang="pl-PL" dirty="0"/>
              <a:t>. Maryi Panny</a:t>
            </a:r>
          </a:p>
        </p:txBody>
      </p:sp>
      <p:sp>
        <p:nvSpPr>
          <p:cNvPr id="3" name="Symbol zastępczy zawartości 2">
            <a:extLst>
              <a:ext uri="{FF2B5EF4-FFF2-40B4-BE49-F238E27FC236}">
                <a16:creationId xmlns:a16="http://schemas.microsoft.com/office/drawing/2014/main" id="{468B295F-755F-379D-71D1-40F988DB4BB2}"/>
              </a:ext>
            </a:extLst>
          </p:cNvPr>
          <p:cNvSpPr>
            <a:spLocks noGrp="1"/>
          </p:cNvSpPr>
          <p:nvPr>
            <p:ph idx="1"/>
          </p:nvPr>
        </p:nvSpPr>
        <p:spPr>
          <a:xfrm>
            <a:off x="192088" y="1341438"/>
            <a:ext cx="8951912" cy="5603059"/>
          </a:xfrm>
        </p:spPr>
        <p:txBody>
          <a:bodyPr/>
          <a:lstStyle/>
          <a:p>
            <a:r>
              <a:rPr lang="pl-PL" dirty="0"/>
              <a:t>Niemieckie </a:t>
            </a:r>
            <a:r>
              <a:rPr lang="pl-PL" i="1" dirty="0"/>
              <a:t>Legendy maryjne</a:t>
            </a:r>
            <a:r>
              <a:rPr lang="pl-PL" dirty="0"/>
              <a:t> (</a:t>
            </a:r>
            <a:r>
              <a:rPr lang="pl-PL" i="1" dirty="0" err="1"/>
              <a:t>Marien-legenden</a:t>
            </a:r>
            <a:r>
              <a:rPr lang="pl-PL" dirty="0"/>
              <a:t>) z XII w. wzmiankują, że św. Eulalia z Barcelony (†304) miała się ukazać pewnemu człowiekowi i pouczyć go, że lepiej odmówić pięć dziesiątek </a:t>
            </a:r>
            <a:r>
              <a:rPr lang="pl-PL" i="1" dirty="0"/>
              <a:t>Zdrowaś, Mario </a:t>
            </a:r>
            <a:r>
              <a:rPr lang="pl-PL" dirty="0"/>
              <a:t>powoli i pobożnie niż piętnaście w pośpiechu.</a:t>
            </a:r>
          </a:p>
          <a:p>
            <a:r>
              <a:rPr lang="pl-PL" dirty="0"/>
              <a:t>św. Albert (†1140) odmawiał codziennie 150 Zdrowaś, klękając 100 razy lub kładąc się twarzą do ziemi 50 razy, powtarzając za każdym razem: </a:t>
            </a:r>
            <a:r>
              <a:rPr lang="pl-PL" i="1" dirty="0"/>
              <a:t>Zdrowaś, Mario, łaski pełna, Pan z tobą, błogosławiona jesteś między niewiastami i błogosławiony owoc żywota twojego.</a:t>
            </a:r>
          </a:p>
          <a:p>
            <a:r>
              <a:rPr lang="pl-PL" dirty="0"/>
              <a:t>św. Rozalia została pochowana w 1160 r. ze sznurem paciorków modlitewnych.</a:t>
            </a:r>
          </a:p>
          <a:p>
            <a:r>
              <a:rPr lang="pl-PL" dirty="0"/>
              <a:t>W 1206 r. według legend dominikańskich św. Dominik de </a:t>
            </a:r>
            <a:r>
              <a:rPr lang="pl-PL" dirty="0" err="1"/>
              <a:t>Guzmán</a:t>
            </a:r>
            <a:r>
              <a:rPr lang="pl-PL" dirty="0"/>
              <a:t> miał otrzymać różaniec od </a:t>
            </a:r>
            <a:r>
              <a:rPr lang="pl-PL" dirty="0" err="1"/>
              <a:t>Najśw</a:t>
            </a:r>
            <a:r>
              <a:rPr lang="pl-PL" dirty="0"/>
              <a:t>. Maryi Panny, gdy przebywał w pierwszym klasztorze dominikańskim pod wezwaniem </a:t>
            </a:r>
            <a:r>
              <a:rPr lang="pl-PL" dirty="0" err="1"/>
              <a:t>Najśw</a:t>
            </a:r>
            <a:r>
              <a:rPr lang="pl-PL" dirty="0"/>
              <a:t>. Marii Panny w </a:t>
            </a:r>
            <a:r>
              <a:rPr lang="pl-PL" dirty="0" err="1"/>
              <a:t>Prouille</a:t>
            </a:r>
            <a:r>
              <a:rPr lang="pl-PL" dirty="0"/>
              <a:t>, na Południu Francji. Gdy zastanawiał się jak nawrócić heretyckich katarów, miał otrzymać widzenie Matki Bożej, która wręczyła mu różaniec jako pomoc do zwalczania herezji.  </a:t>
            </a:r>
          </a:p>
        </p:txBody>
      </p:sp>
    </p:spTree>
    <p:extLst>
      <p:ext uri="{BB962C8B-B14F-4D97-AF65-F5344CB8AC3E}">
        <p14:creationId xmlns:p14="http://schemas.microsoft.com/office/powerpoint/2010/main" val="2871072518"/>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E4AEEE-FA8F-94F9-496F-3B2FB78AABB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33C58305-DFDA-097D-0558-A0DAB14A85D5}"/>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ECA95C81-A0D0-7564-7DAB-84F8ED6EE958}"/>
              </a:ext>
            </a:extLst>
          </p:cNvPr>
          <p:cNvSpPr>
            <a:spLocks noGrp="1"/>
          </p:cNvSpPr>
          <p:nvPr>
            <p:ph idx="1"/>
          </p:nvPr>
        </p:nvSpPr>
        <p:spPr>
          <a:xfrm>
            <a:off x="192087" y="1346887"/>
            <a:ext cx="8951913" cy="5511114"/>
          </a:xfrm>
          <a:solidFill>
            <a:schemeClr val="bg1">
              <a:alpha val="80000"/>
            </a:schemeClr>
          </a:solidFill>
        </p:spPr>
        <p:txBody>
          <a:bodyPr/>
          <a:lstStyle/>
          <a:p>
            <a:pPr marL="0" indent="0">
              <a:spcBef>
                <a:spcPts val="0"/>
              </a:spcBef>
              <a:buNone/>
            </a:pPr>
            <a:r>
              <a:rPr lang="pl-PL" sz="1800" b="1" dirty="0"/>
              <a:t>9. Ojcze nasz: Różaniec jest nadzwyczajny, ponieważ został ustanowiony dla szlachetnych celów, przynoszących chwałę Bogu i zbawiennych dla duszy.</a:t>
            </a:r>
          </a:p>
          <a:p>
            <a:pPr>
              <a:spcBef>
                <a:spcPts val="0"/>
              </a:spcBef>
            </a:pPr>
            <a:r>
              <a:rPr lang="pl-PL" sz="1800" dirty="0"/>
              <a:t>1. Zdrowaś, Maryjo: wstępując do bractwa, aby umocnić się przez zjednoczenie z milionami braci i sióstr.</a:t>
            </a:r>
          </a:p>
          <a:p>
            <a:pPr>
              <a:spcBef>
                <a:spcPts val="0"/>
              </a:spcBef>
            </a:pPr>
            <a:r>
              <a:rPr lang="pl-PL" sz="1800" dirty="0"/>
              <a:t>2. Zdrowaś, Maryjo: aby nieustannie pamiętać o Tajemnicach Jezusa i Maryi.</a:t>
            </a:r>
          </a:p>
          <a:p>
            <a:pPr>
              <a:spcBef>
                <a:spcPts val="0"/>
              </a:spcBef>
            </a:pPr>
            <a:r>
              <a:rPr lang="pl-PL" sz="1800" dirty="0"/>
              <a:t>3. Zdrowaś, Maryjo: aby wielbić Boga w każdym czasie, we dnie i w nocy, w każdym miejscu świata, czego nie sposób uczynić samemu [w pojedynkę]. 4. Zdrowaś, Maryjo: aby podziękować Panu naszemu za wszystkie łaski, jakimi nas nieustannie obdarza.</a:t>
            </a:r>
          </a:p>
          <a:p>
            <a:pPr>
              <a:spcBef>
                <a:spcPts val="0"/>
              </a:spcBef>
            </a:pPr>
            <a:r>
              <a:rPr lang="pl-PL" sz="1800" dirty="0"/>
              <a:t>5. Zdrowaś, Maryjo: aby prosić Go o wybaczenie grzechów powszednich.</a:t>
            </a:r>
          </a:p>
          <a:p>
            <a:pPr>
              <a:spcBef>
                <a:spcPts val="0"/>
              </a:spcBef>
            </a:pPr>
            <a:r>
              <a:rPr lang="pl-PL" sz="1800" dirty="0"/>
              <a:t>6. Zdrowaś, Maryjo: aby nasza modlitwa stała się potężniejszą przez zjednoczenie z modlitwami innych.</a:t>
            </a:r>
          </a:p>
          <a:p>
            <a:pPr>
              <a:spcBef>
                <a:spcPts val="0"/>
              </a:spcBef>
            </a:pPr>
            <a:r>
              <a:rPr lang="pl-PL" sz="1800" dirty="0"/>
              <a:t>7. Zdrowaś, Maryjo: aby pomagać sobie wzajemnie w godzinie śmierci, która jest tak niebezpieczną, tak trudną i tak doniosłą.</a:t>
            </a:r>
          </a:p>
          <a:p>
            <a:pPr>
              <a:spcBef>
                <a:spcPts val="0"/>
              </a:spcBef>
            </a:pPr>
            <a:r>
              <a:rPr lang="pl-PL" sz="1800" dirty="0"/>
              <a:t>8. Zdrowaś, Maryjo: aby otrzymać w godzinie Sądu tylu obrońców, ilu jest współbraci w bractwie Różańca.</a:t>
            </a:r>
          </a:p>
          <a:p>
            <a:pPr>
              <a:spcBef>
                <a:spcPts val="0"/>
              </a:spcBef>
            </a:pPr>
            <a:r>
              <a:rPr lang="pl-PL" sz="1800" dirty="0"/>
              <a:t>9. Zdrowaś, Maryjo: aby po śmierci doznać ulgi i uwolnienia od mąk czyśćcowych, za sprawą Mszy Świętych oraz postanowień ofiarowanych w ich intencji.</a:t>
            </a:r>
          </a:p>
          <a:p>
            <a:pPr>
              <a:spcBef>
                <a:spcPts val="0"/>
              </a:spcBef>
            </a:pPr>
            <a:r>
              <a:rPr lang="pl-PL" sz="1800" dirty="0"/>
              <a:t>10. Zdrowaś, Maryjo: aby utworzyć wojsko, ustawione w szyku bojowym, dla zniszczenia władzy szatana i ustanowienia Królestwo Jezusa Chrystusa.</a:t>
            </a:r>
          </a:p>
        </p:txBody>
      </p:sp>
    </p:spTree>
    <p:extLst>
      <p:ext uri="{BB962C8B-B14F-4D97-AF65-F5344CB8AC3E}">
        <p14:creationId xmlns:p14="http://schemas.microsoft.com/office/powerpoint/2010/main" val="392960301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2A2CA4-EEB5-777F-8855-11290D0C2D9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274E4CC-FEA9-77CA-3E24-513A1A914884}"/>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4B2AA3FC-8B77-34FF-6428-F72FD9A83424}"/>
              </a:ext>
            </a:extLst>
          </p:cNvPr>
          <p:cNvSpPr>
            <a:spLocks noGrp="1"/>
          </p:cNvSpPr>
          <p:nvPr>
            <p:ph idx="1"/>
          </p:nvPr>
        </p:nvSpPr>
        <p:spPr>
          <a:xfrm>
            <a:off x="192087" y="1346886"/>
            <a:ext cx="8951913" cy="5511114"/>
          </a:xfrm>
          <a:solidFill>
            <a:schemeClr val="bg1">
              <a:alpha val="80000"/>
            </a:schemeClr>
          </a:solidFill>
        </p:spPr>
        <p:txBody>
          <a:bodyPr/>
          <a:lstStyle/>
          <a:p>
            <a:pPr marL="0" indent="0">
              <a:spcBef>
                <a:spcPts val="0"/>
              </a:spcBef>
              <a:buNone/>
            </a:pPr>
            <a:r>
              <a:rPr lang="pl-PL" sz="1800" b="1" dirty="0"/>
              <a:t>10. Ojcze nasz: Różaniec jest wielką skarbnicą odpustów, w których ustanawianiu prześcigali się papieże.</a:t>
            </a:r>
          </a:p>
          <a:p>
            <a:pPr>
              <a:spcBef>
                <a:spcPts val="0"/>
              </a:spcBef>
            </a:pPr>
            <a:r>
              <a:rPr lang="pl-PL" sz="1800" dirty="0"/>
              <a:t>1. Zdrowaś, Maryjo: odpusty zupełne w Rzymie i Jeruzalem, po przyjęciu Komunii </a:t>
            </a:r>
            <a:r>
              <a:rPr lang="pl-PL" sz="1800" dirty="0" err="1"/>
              <a:t>św</a:t>
            </a:r>
            <a:r>
              <a:rPr lang="pl-PL" sz="1800" dirty="0"/>
              <a:t> w niektóre dni.</a:t>
            </a:r>
          </a:p>
          <a:p>
            <a:pPr>
              <a:spcBef>
                <a:spcPts val="0"/>
              </a:spcBef>
            </a:pPr>
            <a:r>
              <a:rPr lang="pl-PL" sz="1800" dirty="0"/>
              <a:t>2. Zdrowaś, Maryjo: odpust zupełny za wstąpienie do bractwa.</a:t>
            </a:r>
          </a:p>
          <a:p>
            <a:pPr>
              <a:spcBef>
                <a:spcPts val="0"/>
              </a:spcBef>
            </a:pPr>
            <a:r>
              <a:rPr lang="pl-PL" sz="1800" dirty="0"/>
              <a:t>3. Zdrowaś, Maryjo: odpusty zupełne w godzinie śmierci.</a:t>
            </a:r>
          </a:p>
          <a:p>
            <a:pPr>
              <a:spcBef>
                <a:spcPts val="0"/>
              </a:spcBef>
            </a:pPr>
            <a:r>
              <a:rPr lang="pl-PL" sz="1800" dirty="0"/>
              <a:t>4. Zdrowaś, Maryjo: odpust za odmawianie Różańca.</a:t>
            </a:r>
          </a:p>
          <a:p>
            <a:pPr>
              <a:spcBef>
                <a:spcPts val="0"/>
              </a:spcBef>
            </a:pPr>
            <a:r>
              <a:rPr lang="pl-PL" sz="1800" dirty="0"/>
              <a:t>5. Zdrowaś, Maryjo: odpust dla tych, którzy zachęcają do odmawiania różańca.</a:t>
            </a:r>
          </a:p>
          <a:p>
            <a:pPr>
              <a:spcBef>
                <a:spcPts val="0"/>
              </a:spcBef>
            </a:pPr>
            <a:r>
              <a:rPr lang="pl-PL" sz="1800" dirty="0"/>
              <a:t>6. Zdrowaś, Maryjo: odpust zupełny dla przyjmujących Komunię św. w kościele różańcowym w pierwsze niedziele miesiąca.</a:t>
            </a:r>
          </a:p>
          <a:p>
            <a:pPr>
              <a:spcBef>
                <a:spcPts val="0"/>
              </a:spcBef>
            </a:pPr>
            <a:r>
              <a:rPr lang="pl-PL" sz="1800" dirty="0"/>
              <a:t>7. Zdrowaś, Maryjo: odpust za udział w procesji.</a:t>
            </a:r>
          </a:p>
          <a:p>
            <a:pPr>
              <a:spcBef>
                <a:spcPts val="0"/>
              </a:spcBef>
            </a:pPr>
            <a:r>
              <a:rPr lang="pl-PL" sz="1800" dirty="0"/>
              <a:t>8. Zdrowaś, Maryjo: odpust dla tych, co zamawiają msze różańcowe.</a:t>
            </a:r>
          </a:p>
          <a:p>
            <a:pPr>
              <a:spcBef>
                <a:spcPts val="0"/>
              </a:spcBef>
            </a:pPr>
            <a:r>
              <a:rPr lang="pl-PL" sz="1800" dirty="0"/>
              <a:t>9. Zdrowaś, Maryjo: odpust za niektóre pobożne dzieła.</a:t>
            </a:r>
          </a:p>
          <a:p>
            <a:pPr>
              <a:spcBef>
                <a:spcPts val="0"/>
              </a:spcBef>
            </a:pPr>
            <a:r>
              <a:rPr lang="pl-PL" sz="1800" dirty="0"/>
              <a:t>10. Zdrowaś, Maryjo: odpust dla tych, którzy nie mogą nawiedzić kościoła, ani przystąpić do Komunii św., ani uczestniczyć w procesji.</a:t>
            </a:r>
          </a:p>
        </p:txBody>
      </p:sp>
    </p:spTree>
    <p:extLst>
      <p:ext uri="{BB962C8B-B14F-4D97-AF65-F5344CB8AC3E}">
        <p14:creationId xmlns:p14="http://schemas.microsoft.com/office/powerpoint/2010/main" val="2705608393"/>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EEB337-1898-8044-977D-A3826752D4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CEA131-A279-BC48-4A3F-EBBB3DA00812}"/>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DB191D37-41BB-E4CA-DDDB-5379EC8B5395}"/>
              </a:ext>
            </a:extLst>
          </p:cNvPr>
          <p:cNvSpPr>
            <a:spLocks noGrp="1"/>
          </p:cNvSpPr>
          <p:nvPr>
            <p:ph idx="1"/>
          </p:nvPr>
        </p:nvSpPr>
        <p:spPr>
          <a:xfrm>
            <a:off x="192087" y="1371600"/>
            <a:ext cx="8951913" cy="5486400"/>
          </a:xfrm>
          <a:solidFill>
            <a:schemeClr val="bg1">
              <a:alpha val="80000"/>
            </a:schemeClr>
          </a:solidFill>
        </p:spPr>
        <p:txBody>
          <a:bodyPr/>
          <a:lstStyle/>
          <a:p>
            <a:pPr marL="0" indent="0">
              <a:spcBef>
                <a:spcPts val="0"/>
              </a:spcBef>
              <a:buNone/>
            </a:pPr>
            <a:r>
              <a:rPr lang="pl-PL" sz="1800" b="1" dirty="0"/>
              <a:t>11. Ojcze nasz: Moc Różańca i jej przykłady, jakie dali nam święci.</a:t>
            </a:r>
          </a:p>
          <a:p>
            <a:pPr>
              <a:spcBef>
                <a:spcPts val="0"/>
              </a:spcBef>
            </a:pPr>
            <a:r>
              <a:rPr lang="pl-PL" sz="1800" dirty="0"/>
              <a:t>1. Zdrowaś, Maryjo: św. Dominik jako siewca różańca.</a:t>
            </a:r>
          </a:p>
          <a:p>
            <a:pPr>
              <a:spcBef>
                <a:spcPts val="0"/>
              </a:spcBef>
            </a:pPr>
            <a:r>
              <a:rPr lang="pl-PL" sz="1800" dirty="0"/>
              <a:t>2. Zdrowaś, Maryjo: bł. Alain de la Roche jako jego odnowiciel.</a:t>
            </a:r>
          </a:p>
          <a:p>
            <a:pPr>
              <a:spcBef>
                <a:spcPts val="0"/>
              </a:spcBef>
            </a:pPr>
            <a:r>
              <a:rPr lang="pl-PL" sz="1800" dirty="0"/>
              <a:t>3. Zdrowaś, Maryjo: Święci bracia zakonu kaznodziejskiego głoszący i rozpowszechniający różaniec.</a:t>
            </a:r>
          </a:p>
          <a:p>
            <a:pPr>
              <a:spcBef>
                <a:spcPts val="0"/>
              </a:spcBef>
            </a:pPr>
            <a:r>
              <a:rPr lang="pl-PL" sz="1800" dirty="0"/>
              <a:t>4. Zdrowaś, Maryjo: wśród papieży - Pius V, Innocent III, Bonifacy VIII - który nakazał wykonać atłasowy haft z różańcem.</a:t>
            </a:r>
          </a:p>
          <a:p>
            <a:pPr>
              <a:spcBef>
                <a:spcPts val="0"/>
              </a:spcBef>
            </a:pPr>
            <a:r>
              <a:rPr lang="pl-PL" sz="1800" dirty="0"/>
              <a:t>5. Zdrowaś, Maryjo: wśród kardynałów - św. Karol Boromeusz.</a:t>
            </a:r>
          </a:p>
          <a:p>
            <a:pPr>
              <a:spcBef>
                <a:spcPts val="0"/>
              </a:spcBef>
            </a:pPr>
            <a:r>
              <a:rPr lang="pl-PL" sz="1800" dirty="0"/>
              <a:t>6. Zdrowaś, Maryjo: wśród biskupów - św. Franciszek Salezy.</a:t>
            </a:r>
          </a:p>
          <a:p>
            <a:pPr>
              <a:spcBef>
                <a:spcPts val="0"/>
              </a:spcBef>
            </a:pPr>
            <a:r>
              <a:rPr lang="pl-PL" sz="1800" dirty="0"/>
              <a:t>7.Zdrowaś, Maryjo: wśród zakonników - św. Ignacy, Św. Filip </a:t>
            </a:r>
            <a:r>
              <a:rPr lang="pl-PL" sz="1800" dirty="0" err="1"/>
              <a:t>Neri</a:t>
            </a:r>
            <a:r>
              <a:rPr lang="pl-PL" sz="1800" dirty="0"/>
              <a:t> [</a:t>
            </a:r>
            <a:r>
              <a:rPr lang="pl-PL" sz="1800" dirty="0" err="1"/>
              <a:t>Nereusz</a:t>
            </a:r>
            <a:r>
              <a:rPr lang="pl-PL" sz="1800" dirty="0"/>
              <a:t>], Św. Feliks z </a:t>
            </a:r>
            <a:r>
              <a:rPr lang="pl-PL" sz="1800" dirty="0" err="1"/>
              <a:t>Kantalicjo</a:t>
            </a:r>
            <a:endParaRPr lang="pl-PL" sz="1800" dirty="0"/>
          </a:p>
          <a:p>
            <a:pPr>
              <a:spcBef>
                <a:spcPts val="0"/>
              </a:spcBef>
            </a:pPr>
            <a:r>
              <a:rPr lang="pl-PL" sz="1800" dirty="0"/>
              <a:t>8.Zdrowaś, Maryjo: wśród królów - św. Ludwik; Filip I, król Hiszpanii; królowa Blanka.</a:t>
            </a:r>
          </a:p>
          <a:p>
            <a:pPr>
              <a:spcBef>
                <a:spcPts val="0"/>
              </a:spcBef>
            </a:pPr>
            <a:r>
              <a:rPr lang="pl-PL" sz="1800" dirty="0"/>
              <a:t>9.Zdrowaś, Maryjo: wśród uczonych - Albert Wielki itd.</a:t>
            </a:r>
          </a:p>
          <a:p>
            <a:pPr>
              <a:spcBef>
                <a:spcPts val="0"/>
              </a:spcBef>
            </a:pPr>
            <a:r>
              <a:rPr lang="pl-PL" sz="1800" dirty="0"/>
              <a:t>10.Zdrowaś, Maryjo: spośród osób najbardziej pobożnych – pobożna kobieta z Rzymu, siostra Maria od Wcielenia.</a:t>
            </a:r>
          </a:p>
        </p:txBody>
      </p:sp>
    </p:spTree>
    <p:extLst>
      <p:ext uri="{BB962C8B-B14F-4D97-AF65-F5344CB8AC3E}">
        <p14:creationId xmlns:p14="http://schemas.microsoft.com/office/powerpoint/2010/main" val="69256839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B41FBF-17DF-ED72-00F7-40BAA6E77F5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6DD14DD-486B-9E01-A013-8F75D11175FF}"/>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D7ABDA08-6747-A986-0F69-7D864E969890}"/>
              </a:ext>
            </a:extLst>
          </p:cNvPr>
          <p:cNvSpPr>
            <a:spLocks noGrp="1"/>
          </p:cNvSpPr>
          <p:nvPr>
            <p:ph idx="1"/>
          </p:nvPr>
        </p:nvSpPr>
        <p:spPr>
          <a:xfrm>
            <a:off x="192087" y="1371600"/>
            <a:ext cx="8951913" cy="5486400"/>
          </a:xfrm>
          <a:solidFill>
            <a:schemeClr val="bg1">
              <a:alpha val="80000"/>
            </a:schemeClr>
          </a:solidFill>
        </p:spPr>
        <p:txBody>
          <a:bodyPr/>
          <a:lstStyle/>
          <a:p>
            <a:pPr marL="0" indent="0">
              <a:spcBef>
                <a:spcPts val="0"/>
              </a:spcBef>
              <a:buNone/>
            </a:pPr>
            <a:r>
              <a:rPr lang="pl-PL" sz="1800" b="1" dirty="0"/>
              <a:t>12. Ojcze nasz: pokonani nieprzyjaciele Różańca ukazują nam jego chwałę.</a:t>
            </a:r>
          </a:p>
          <a:p>
            <a:pPr marL="0" indent="0">
              <a:spcBef>
                <a:spcPts val="0"/>
              </a:spcBef>
              <a:buNone/>
            </a:pPr>
            <a:r>
              <a:rPr lang="pl-PL" sz="1800" dirty="0"/>
              <a:t>1. Zdrowaś, Maryjo: ci, którzy go zaniedbują.</a:t>
            </a:r>
          </a:p>
          <a:p>
            <a:pPr marL="0" indent="0">
              <a:spcBef>
                <a:spcPts val="0"/>
              </a:spcBef>
              <a:buNone/>
            </a:pPr>
            <a:r>
              <a:rPr lang="pl-PL" sz="1800" dirty="0"/>
              <a:t>2. Zdrowaś, Maryjo: ci, którzy go odmawiają ozięble i nieuważnie.</a:t>
            </a:r>
          </a:p>
          <a:p>
            <a:pPr marL="0" indent="0">
              <a:spcBef>
                <a:spcPts val="0"/>
              </a:spcBef>
              <a:buNone/>
            </a:pPr>
            <a:r>
              <a:rPr lang="pl-PL" sz="1800" dirty="0"/>
              <a:t>3. Zdrowaś, Maryjo: ci, którzy go odmawiają pospiesznie i niedbale.</a:t>
            </a:r>
          </a:p>
          <a:p>
            <a:pPr marL="0" indent="0">
              <a:spcBef>
                <a:spcPts val="0"/>
              </a:spcBef>
              <a:buNone/>
            </a:pPr>
            <a:r>
              <a:rPr lang="pl-PL" sz="1800" dirty="0"/>
              <a:t>4. Zdrowaś, Maryjo: ci, którzy go odmawiają w grzechu śmiertelnym, bez poprawy.</a:t>
            </a:r>
          </a:p>
          <a:p>
            <a:pPr marL="0" indent="0">
              <a:spcBef>
                <a:spcPts val="0"/>
              </a:spcBef>
              <a:buNone/>
            </a:pPr>
            <a:r>
              <a:rPr lang="pl-PL" sz="1800" dirty="0"/>
              <a:t>5. Zdrowaś, Maryjo: ci, którzy go odmawiają przez obłudę, bez jakiejkolwiek pobożności.</a:t>
            </a:r>
          </a:p>
          <a:p>
            <a:pPr marL="0" indent="0">
              <a:spcBef>
                <a:spcPts val="0"/>
              </a:spcBef>
              <a:buNone/>
            </a:pPr>
            <a:r>
              <a:rPr lang="pl-PL" sz="1800" dirty="0"/>
              <a:t>6. Zdrowaś, Maryjo: krytycy, którzy usiłują do zniszczyć w sposób przewrotny.</a:t>
            </a:r>
          </a:p>
          <a:p>
            <a:pPr marL="0" indent="0">
              <a:spcBef>
                <a:spcPts val="0"/>
              </a:spcBef>
              <a:buNone/>
            </a:pPr>
            <a:r>
              <a:rPr lang="pl-PL" sz="1800" dirty="0"/>
              <a:t>7. Zdrowaś, Maryjo: bezbożni, którzy zwalczają go słowami.</a:t>
            </a:r>
          </a:p>
          <a:p>
            <a:pPr marL="0" indent="0">
              <a:spcBef>
                <a:spcPts val="0"/>
              </a:spcBef>
              <a:buNone/>
            </a:pPr>
            <a:r>
              <a:rPr lang="pl-PL" sz="1800" dirty="0"/>
              <a:t>8. Zdrowaś, Maryjo: tchórze, którzy najpierw go przyjmują, a potem porzucają.</a:t>
            </a:r>
          </a:p>
          <a:p>
            <a:pPr marL="0" indent="0">
              <a:spcBef>
                <a:spcPts val="0"/>
              </a:spcBef>
              <a:buNone/>
            </a:pPr>
            <a:r>
              <a:rPr lang="pl-PL" sz="1800" dirty="0"/>
              <a:t>9. Zdrowaś, Maryjo: heretycy, którzy go atakują i oczerniają.</a:t>
            </a:r>
          </a:p>
          <a:p>
            <a:pPr marL="0" indent="0">
              <a:spcBef>
                <a:spcPts val="0"/>
              </a:spcBef>
              <a:buNone/>
            </a:pPr>
            <a:r>
              <a:rPr lang="pl-PL" sz="1800" dirty="0"/>
              <a:t>10. Zdrowaś, Maryjo: złe duchy, które go nienawidzą i niszczą na tysiąc sposobów</a:t>
            </a:r>
          </a:p>
        </p:txBody>
      </p:sp>
    </p:spTree>
    <p:extLst>
      <p:ext uri="{BB962C8B-B14F-4D97-AF65-F5344CB8AC3E}">
        <p14:creationId xmlns:p14="http://schemas.microsoft.com/office/powerpoint/2010/main" val="3531853235"/>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20660-D1C7-C665-C585-A2AA99D7F33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ADE7D66-D9D6-7F36-8736-5F6C405571DA}"/>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442E2F55-2FA7-7D37-56B8-A6FC72B453BA}"/>
              </a:ext>
            </a:extLst>
          </p:cNvPr>
          <p:cNvSpPr>
            <a:spLocks noGrp="1"/>
          </p:cNvSpPr>
          <p:nvPr>
            <p:ph idx="1"/>
          </p:nvPr>
        </p:nvSpPr>
        <p:spPr>
          <a:xfrm>
            <a:off x="192087" y="1334530"/>
            <a:ext cx="8951913" cy="5523470"/>
          </a:xfrm>
          <a:solidFill>
            <a:schemeClr val="bg1">
              <a:alpha val="80000"/>
            </a:schemeClr>
          </a:solidFill>
        </p:spPr>
        <p:txBody>
          <a:bodyPr/>
          <a:lstStyle/>
          <a:p>
            <a:pPr marL="0" indent="0">
              <a:spcBef>
                <a:spcPts val="0"/>
              </a:spcBef>
              <a:buNone/>
            </a:pPr>
            <a:r>
              <a:rPr lang="pl-PL" sz="1800" b="1" dirty="0"/>
              <a:t>13. Ojcze nasz – Rozumowanie dotyczące różnych trudności, które mają zwyczaj przytaczać heretycy, krytycy, libertyni, niedbalcy oraz ignoranci, aby Różaniec zniszczyć lub go nie odmawiać:</a:t>
            </a:r>
          </a:p>
          <a:p>
            <a:pPr marL="0" indent="0">
              <a:spcBef>
                <a:spcPts val="0"/>
              </a:spcBef>
              <a:buNone/>
            </a:pPr>
            <a:r>
              <a:rPr lang="pl-PL" sz="1800" dirty="0"/>
              <a:t>1. Zdrowaś, Maryjo: to jakaś nowa praktyka.</a:t>
            </a:r>
          </a:p>
          <a:p>
            <a:pPr marL="0" indent="0">
              <a:spcBef>
                <a:spcPts val="0"/>
              </a:spcBef>
              <a:buNone/>
            </a:pPr>
            <a:r>
              <a:rPr lang="pl-PL" sz="1800" dirty="0"/>
              <a:t>2. Zdrowaś, Maryjo: duchowni wymyślili go dla pieniędzy.</a:t>
            </a:r>
          </a:p>
          <a:p>
            <a:pPr marL="0" indent="0">
              <a:spcBef>
                <a:spcPts val="0"/>
              </a:spcBef>
              <a:buNone/>
            </a:pPr>
            <a:r>
              <a:rPr lang="pl-PL" sz="1800" dirty="0"/>
              <a:t>3. Zdrowaś, Maryjo: to nabożeństwo dobre dla niepiśmiennych kobiecinek.</a:t>
            </a:r>
          </a:p>
          <a:p>
            <a:pPr marL="0" indent="0">
              <a:spcBef>
                <a:spcPts val="0"/>
              </a:spcBef>
              <a:buNone/>
            </a:pPr>
            <a:r>
              <a:rPr lang="pl-PL" sz="1800" dirty="0"/>
              <a:t>4. Zdrowaś, Maryjo: to jakiś przesąd, bo modlitwa polega na odliczaniu.</a:t>
            </a:r>
          </a:p>
          <a:p>
            <a:pPr marL="0" indent="0">
              <a:spcBef>
                <a:spcPts val="0"/>
              </a:spcBef>
              <a:buNone/>
            </a:pPr>
            <a:r>
              <a:rPr lang="pl-PL" sz="1800" dirty="0"/>
              <a:t>5. Zdrowaś, Maryjo: lepiej odmawiać psalmy pokutne.</a:t>
            </a:r>
          </a:p>
          <a:p>
            <a:pPr marL="0" indent="0">
              <a:spcBef>
                <a:spcPts val="0"/>
              </a:spcBef>
              <a:buNone/>
            </a:pPr>
            <a:r>
              <a:rPr lang="pl-PL" sz="1800" dirty="0"/>
              <a:t>6. Zdrowaś, Maryjo: lepsza jest modlitwa myślna.</a:t>
            </a:r>
          </a:p>
          <a:p>
            <a:pPr marL="0" indent="0">
              <a:spcBef>
                <a:spcPts val="0"/>
              </a:spcBef>
              <a:buNone/>
            </a:pPr>
            <a:r>
              <a:rPr lang="pl-PL" sz="1800" dirty="0"/>
              <a:t>7. Zdrowaś, Maryjo: to modlitwa zbyt długa i nudna.</a:t>
            </a:r>
          </a:p>
          <a:p>
            <a:pPr marL="0" indent="0">
              <a:spcBef>
                <a:spcPts val="0"/>
              </a:spcBef>
              <a:buNone/>
            </a:pPr>
            <a:r>
              <a:rPr lang="pl-PL" sz="1800" dirty="0"/>
              <a:t>8. Zdrowaś, Maryjo: można się zbawić bez odmawiania Różańca.</a:t>
            </a:r>
          </a:p>
          <a:p>
            <a:pPr marL="0" indent="0">
              <a:spcBef>
                <a:spcPts val="0"/>
              </a:spcBef>
              <a:buNone/>
            </a:pPr>
            <a:r>
              <a:rPr lang="pl-PL" sz="1800" dirty="0"/>
              <a:t>9. Zdrowaś, Maryjo: popełnia się grzech, jeśli się go opuści.</a:t>
            </a:r>
          </a:p>
          <a:p>
            <a:pPr marL="0" indent="0">
              <a:spcBef>
                <a:spcPts val="0"/>
              </a:spcBef>
              <a:buNone/>
            </a:pPr>
            <a:r>
              <a:rPr lang="pl-PL" sz="1800" dirty="0"/>
              <a:t>10. Zdrowaś, Maryjo: jest dobry, ale nie mam czasu żeby go odmawiać.</a:t>
            </a:r>
          </a:p>
          <a:p>
            <a:pPr marL="0" indent="0">
              <a:spcBef>
                <a:spcPts val="0"/>
              </a:spcBef>
              <a:buNone/>
            </a:pPr>
            <a:endParaRPr lang="pl-PL" sz="1800" dirty="0"/>
          </a:p>
        </p:txBody>
      </p:sp>
    </p:spTree>
    <p:extLst>
      <p:ext uri="{BB962C8B-B14F-4D97-AF65-F5344CB8AC3E}">
        <p14:creationId xmlns:p14="http://schemas.microsoft.com/office/powerpoint/2010/main" val="203161984"/>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77F619-2F75-B6A4-732E-76CC1CB1572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3B84D3-E77B-19E1-490B-369861837DBA}"/>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20F2C86F-2BBA-5148-D464-6600CBBEDB60}"/>
              </a:ext>
            </a:extLst>
          </p:cNvPr>
          <p:cNvSpPr>
            <a:spLocks noGrp="1"/>
          </p:cNvSpPr>
          <p:nvPr>
            <p:ph idx="1"/>
          </p:nvPr>
        </p:nvSpPr>
        <p:spPr>
          <a:xfrm>
            <a:off x="192087" y="1359243"/>
            <a:ext cx="8951913" cy="5498757"/>
          </a:xfrm>
          <a:solidFill>
            <a:schemeClr val="bg1">
              <a:alpha val="80000"/>
            </a:schemeClr>
          </a:solidFill>
        </p:spPr>
        <p:txBody>
          <a:bodyPr/>
          <a:lstStyle/>
          <a:p>
            <a:pPr marL="0" indent="0">
              <a:spcBef>
                <a:spcPts val="0"/>
              </a:spcBef>
              <a:buNone/>
            </a:pPr>
            <a:r>
              <a:rPr lang="pl-PL" sz="1800" b="1" dirty="0"/>
              <a:t>14. Ojcze nasz - sposób na dobre odmawianie Różańca:</a:t>
            </a:r>
          </a:p>
          <a:p>
            <a:pPr marL="0" indent="0">
              <a:spcBef>
                <a:spcPts val="0"/>
              </a:spcBef>
              <a:buNone/>
            </a:pPr>
            <a:r>
              <a:rPr lang="pl-PL" sz="1800" dirty="0"/>
              <a:t>1. Zdrowaś, Maryjo: trzeba go odmawiać z czystą intencją, bez przywiązania do grzechu śmiertelnego.</a:t>
            </a:r>
          </a:p>
          <a:p>
            <a:pPr marL="0" indent="0">
              <a:spcBef>
                <a:spcPts val="0"/>
              </a:spcBef>
              <a:buNone/>
            </a:pPr>
            <a:r>
              <a:rPr lang="pl-PL" sz="1800" dirty="0"/>
              <a:t>2. Zdrowaś, Maryjo: odmawiać go święcie, tj. bez żadnej złej intencji.</a:t>
            </a:r>
          </a:p>
          <a:p>
            <a:pPr marL="0" indent="0">
              <a:spcBef>
                <a:spcPts val="0"/>
              </a:spcBef>
              <a:buNone/>
            </a:pPr>
            <a:r>
              <a:rPr lang="pl-PL" sz="1800" dirty="0"/>
              <a:t>3. Zdrowaś, Maryjo: uważnie, bez dobrowolnego roztargnienia.</a:t>
            </a:r>
          </a:p>
          <a:p>
            <a:pPr marL="0" indent="0">
              <a:spcBef>
                <a:spcPts val="0"/>
              </a:spcBef>
              <a:buNone/>
            </a:pPr>
            <a:r>
              <a:rPr lang="pl-PL" sz="1800" dirty="0"/>
              <a:t>4. Zdrowaś, Maryjo: powoli i spokojnie, z przerwami.</a:t>
            </a:r>
          </a:p>
          <a:p>
            <a:pPr marL="0" indent="0">
              <a:spcBef>
                <a:spcPts val="0"/>
              </a:spcBef>
              <a:buNone/>
            </a:pPr>
            <a:r>
              <a:rPr lang="pl-PL" sz="1800" dirty="0"/>
              <a:t>5. Zdrowaś, Maryjo: pobożnie, rozważając Tajemnice.</a:t>
            </a:r>
          </a:p>
          <a:p>
            <a:pPr marL="0" indent="0">
              <a:spcBef>
                <a:spcPts val="0"/>
              </a:spcBef>
              <a:buNone/>
            </a:pPr>
            <a:r>
              <a:rPr lang="pl-PL" sz="1800" dirty="0"/>
              <a:t>6. Zdrowaś, Maryjo: w skromnej postawie, na kolanach lub stojąc.</a:t>
            </a:r>
          </a:p>
          <a:p>
            <a:pPr marL="0" indent="0">
              <a:spcBef>
                <a:spcPts val="0"/>
              </a:spcBef>
              <a:buNone/>
            </a:pPr>
            <a:r>
              <a:rPr lang="pl-PL" sz="1800" dirty="0"/>
              <a:t>7. Zdrowaś, Maryjo: w całości i codziennie.</a:t>
            </a:r>
          </a:p>
          <a:p>
            <a:pPr marL="0" indent="0">
              <a:spcBef>
                <a:spcPts val="0"/>
              </a:spcBef>
              <a:buNone/>
            </a:pPr>
            <a:r>
              <a:rPr lang="pl-PL" sz="1800" dirty="0"/>
              <a:t>8. Zdrowaś, Maryjo: w ukryciu, jeśli odmawia się go w samotności.</a:t>
            </a:r>
          </a:p>
          <a:p>
            <a:pPr marL="0" indent="0">
              <a:spcBef>
                <a:spcPts val="0"/>
              </a:spcBef>
              <a:buNone/>
            </a:pPr>
            <a:r>
              <a:rPr lang="pl-PL" sz="1800" dirty="0"/>
              <a:t>9. Zdrowaś, Maryjo: publicznie i na dwa głosy.</a:t>
            </a:r>
          </a:p>
          <a:p>
            <a:pPr marL="0" indent="0">
              <a:spcBef>
                <a:spcPts val="0"/>
              </a:spcBef>
              <a:buNone/>
            </a:pPr>
            <a:r>
              <a:rPr lang="pl-PL" sz="1800" dirty="0"/>
              <a:t>10. Zdrowaś, Maryjo: stale, aż do śmierci.</a:t>
            </a:r>
          </a:p>
        </p:txBody>
      </p:sp>
    </p:spTree>
    <p:extLst>
      <p:ext uri="{BB962C8B-B14F-4D97-AF65-F5344CB8AC3E}">
        <p14:creationId xmlns:p14="http://schemas.microsoft.com/office/powerpoint/2010/main" val="627022438"/>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C9934-FDBD-46B5-C195-C47EED8BDD37}"/>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21619B6-1461-C203-3B6E-F92909F45422}"/>
              </a:ext>
            </a:extLst>
          </p:cNvPr>
          <p:cNvSpPr>
            <a:spLocks noGrp="1"/>
          </p:cNvSpPr>
          <p:nvPr>
            <p:ph type="title"/>
          </p:nvPr>
        </p:nvSpPr>
        <p:spPr/>
        <p:txBody>
          <a:bodyPr/>
          <a:lstStyle/>
          <a:p>
            <a:r>
              <a:rPr lang="pl-PL" dirty="0"/>
              <a:t>Metoda piąta</a:t>
            </a:r>
          </a:p>
        </p:txBody>
      </p:sp>
      <p:sp>
        <p:nvSpPr>
          <p:cNvPr id="3" name="Symbol zastępczy zawartości 2">
            <a:extLst>
              <a:ext uri="{FF2B5EF4-FFF2-40B4-BE49-F238E27FC236}">
                <a16:creationId xmlns:a16="http://schemas.microsoft.com/office/drawing/2014/main" id="{EBAFFE61-C528-4947-506E-2DD553480E9B}"/>
              </a:ext>
            </a:extLst>
          </p:cNvPr>
          <p:cNvSpPr>
            <a:spLocks noGrp="1"/>
          </p:cNvSpPr>
          <p:nvPr>
            <p:ph idx="1"/>
          </p:nvPr>
        </p:nvSpPr>
        <p:spPr>
          <a:xfrm>
            <a:off x="192087" y="1346887"/>
            <a:ext cx="8951913" cy="5511114"/>
          </a:xfrm>
          <a:solidFill>
            <a:schemeClr val="bg1">
              <a:alpha val="80000"/>
            </a:schemeClr>
          </a:solidFill>
        </p:spPr>
        <p:txBody>
          <a:bodyPr/>
          <a:lstStyle/>
          <a:p>
            <a:pPr marL="0" indent="0">
              <a:spcBef>
                <a:spcPts val="0"/>
              </a:spcBef>
              <a:buNone/>
            </a:pPr>
            <a:r>
              <a:rPr lang="pl-PL" sz="1800" b="1" dirty="0"/>
              <a:t>15. Ojcze nasz - różne metody odmawiania Różańca:</a:t>
            </a:r>
          </a:p>
          <a:p>
            <a:pPr marL="0" indent="0">
              <a:spcBef>
                <a:spcPts val="0"/>
              </a:spcBef>
              <a:buNone/>
            </a:pPr>
            <a:r>
              <a:rPr lang="pl-PL" sz="1800" dirty="0"/>
              <a:t>1. Zdrowaś, Maryjo: można odmawiać tylko Ojcze nasz i Zdrowaś, Maryjo wypowiadając Tajemnice.</a:t>
            </a:r>
          </a:p>
          <a:p>
            <a:pPr marL="0" indent="0">
              <a:spcBef>
                <a:spcPts val="0"/>
              </a:spcBef>
              <a:buNone/>
            </a:pPr>
            <a:r>
              <a:rPr lang="pl-PL" sz="1800" dirty="0"/>
              <a:t>2. Zdrowaś, Maryjo: można dodać krótkie rozważanie do każdej Tajemnicy.</a:t>
            </a:r>
          </a:p>
          <a:p>
            <a:pPr marL="0" indent="0">
              <a:spcBef>
                <a:spcPts val="0"/>
              </a:spcBef>
              <a:buNone/>
            </a:pPr>
            <a:r>
              <a:rPr lang="pl-PL" sz="1800" dirty="0"/>
              <a:t>3. Zdrowaś, Maryjo: można złożyć drobną ofiarę przy każdej dziesiątce.</a:t>
            </a:r>
          </a:p>
          <a:p>
            <a:pPr marL="0" indent="0">
              <a:spcBef>
                <a:spcPts val="0"/>
              </a:spcBef>
              <a:buNone/>
            </a:pPr>
            <a:r>
              <a:rPr lang="pl-PL" sz="1800" dirty="0"/>
              <a:t>4. Zdrowaś, Maryjo: można złożyć większej ofiary przy każdej dziesiątce.</a:t>
            </a:r>
          </a:p>
          <a:p>
            <a:pPr marL="0" indent="0">
              <a:spcBef>
                <a:spcPts val="0"/>
              </a:spcBef>
              <a:buNone/>
            </a:pPr>
            <a:r>
              <a:rPr lang="pl-PL" sz="1800" dirty="0"/>
              <a:t>5. Zdrowaś, Maryjo: można wypowiedzieć inną intencję przy każdym Zdrowaś.</a:t>
            </a:r>
          </a:p>
          <a:p>
            <a:pPr marL="0" indent="0">
              <a:spcBef>
                <a:spcPts val="0"/>
              </a:spcBef>
              <a:buNone/>
            </a:pPr>
            <a:r>
              <a:rPr lang="pl-PL" sz="1800" dirty="0"/>
              <a:t>6. Zdrowaś, Maryjo: można odmawiać go w myśli, bez wymawiania słów.</a:t>
            </a:r>
          </a:p>
          <a:p>
            <a:pPr marL="0" indent="0">
              <a:spcBef>
                <a:spcPts val="0"/>
              </a:spcBef>
              <a:buNone/>
            </a:pPr>
            <a:r>
              <a:rPr lang="pl-PL" sz="1800" dirty="0"/>
              <a:t>7. Zdrowaś, Maryjo: można przyklęknąć przy każdym Zdrowaś, Maryjo.</a:t>
            </a:r>
          </a:p>
          <a:p>
            <a:pPr marL="0" indent="0">
              <a:spcBef>
                <a:spcPts val="0"/>
              </a:spcBef>
              <a:buNone/>
            </a:pPr>
            <a:r>
              <a:rPr lang="pl-PL" sz="1800" dirty="0"/>
              <a:t>8. Zdrowaś, Maryjo: można też skłonić się.</a:t>
            </a:r>
          </a:p>
          <a:p>
            <a:pPr marL="0" indent="0">
              <a:spcBef>
                <a:spcPts val="0"/>
              </a:spcBef>
              <a:buNone/>
            </a:pPr>
            <a:r>
              <a:rPr lang="pl-PL" sz="1800" dirty="0"/>
              <a:t>9. Zdrowaś, Maryjo: można dodać uderzenie dyscypliną.</a:t>
            </a:r>
          </a:p>
          <a:p>
            <a:pPr marL="0" indent="0">
              <a:spcBef>
                <a:spcPts val="0"/>
              </a:spcBef>
              <a:buNone/>
            </a:pPr>
            <a:r>
              <a:rPr lang="pl-PL" sz="1800" dirty="0"/>
              <a:t>10. Zdrowaś, Maryjo: można wspominać Świętych przy każdej dziesiątce, a także łączyć te metody ze sobą, według natchnienia Ducha Świętego.</a:t>
            </a:r>
          </a:p>
        </p:txBody>
      </p:sp>
    </p:spTree>
    <p:extLst>
      <p:ext uri="{BB962C8B-B14F-4D97-AF65-F5344CB8AC3E}">
        <p14:creationId xmlns:p14="http://schemas.microsoft.com/office/powerpoint/2010/main" val="325721484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Symbol zastępczy zawartości 4">
            <a:extLst>
              <a:ext uri="{FF2B5EF4-FFF2-40B4-BE49-F238E27FC236}">
                <a16:creationId xmlns:a16="http://schemas.microsoft.com/office/drawing/2014/main" id="{E422A472-4598-0258-90E5-F7E68E2AAB9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0"/>
            <a:ext cx="4572000" cy="6977617"/>
          </a:xfrm>
        </p:spPr>
      </p:pic>
      <p:sp>
        <p:nvSpPr>
          <p:cNvPr id="6" name="pole tekstowe 5">
            <a:extLst>
              <a:ext uri="{FF2B5EF4-FFF2-40B4-BE49-F238E27FC236}">
                <a16:creationId xmlns:a16="http://schemas.microsoft.com/office/drawing/2014/main" id="{EE32A08B-8169-CD59-C188-F8D04C5974BD}"/>
              </a:ext>
            </a:extLst>
          </p:cNvPr>
          <p:cNvSpPr txBox="1"/>
          <p:nvPr/>
        </p:nvSpPr>
        <p:spPr>
          <a:xfrm>
            <a:off x="166688" y="103266"/>
            <a:ext cx="4405312" cy="6771084"/>
          </a:xfrm>
          <a:prstGeom prst="rect">
            <a:avLst/>
          </a:prstGeom>
          <a:noFill/>
        </p:spPr>
        <p:txBody>
          <a:bodyPr wrap="square" rtlCol="0">
            <a:spAutoFit/>
          </a:bodyPr>
          <a:lstStyle/>
          <a:p>
            <a:r>
              <a:rPr lang="pl-PL" dirty="0"/>
              <a:t>Obraz jasnogórski stał się przedmiotem wielu badań i hipotez. Datowano go na VII w. (Tadeusz Albin Kruszyński), XI (Charles </a:t>
            </a:r>
            <a:r>
              <a:rPr lang="pl-PL" dirty="0" err="1"/>
              <a:t>Rohault</a:t>
            </a:r>
            <a:r>
              <a:rPr lang="pl-PL" dirty="0"/>
              <a:t> de </a:t>
            </a:r>
            <a:r>
              <a:rPr lang="pl-PL" dirty="0" err="1"/>
              <a:t>Fleury</a:t>
            </a:r>
            <a:r>
              <a:rPr lang="pl-PL" dirty="0"/>
              <a:t>), XIII (Władysław </a:t>
            </a:r>
            <a:r>
              <a:rPr lang="pl-PL" dirty="0" err="1"/>
              <a:t>Podlacha</a:t>
            </a:r>
            <a:r>
              <a:rPr lang="pl-PL" dirty="0"/>
              <a:t>), przełom XIII i XIV (Stanisław Totkowicz, Feliks Kopera), XIV (Boris </a:t>
            </a:r>
            <a:r>
              <a:rPr lang="pl-PL" dirty="0" err="1"/>
              <a:t>Rothemund</a:t>
            </a:r>
            <a:r>
              <a:rPr lang="pl-PL" dirty="0"/>
              <a:t>), na okres przed 1382 (Krystyna </a:t>
            </a:r>
            <a:r>
              <a:rPr lang="pl-PL" dirty="0" err="1"/>
              <a:t>Pieradzka</a:t>
            </a:r>
            <a:r>
              <a:rPr lang="pl-PL" dirty="0"/>
              <a:t>). Widziano w nim dzieło o tradycjach malarstwa grecko-rzymskiego, przemalowane w XV w. (Mieczysław </a:t>
            </a:r>
            <a:r>
              <a:rPr lang="pl-PL" dirty="0" err="1"/>
              <a:t>Skrudlik</a:t>
            </a:r>
            <a:r>
              <a:rPr lang="pl-PL" dirty="0"/>
              <a:t>) lub kopię wykonaną po 1430 w oparciu o oryginał powstały w V w., na przełomie VI i VII w., albo na początku IX w. (Rudolf Kozłowski, Sykstus Szafraniec). Wśród kontrowersyjnych opinii, co do środowiska jego powstania za proweniencją włoską opowiadają się: Jan Fijałek (szkoła bolońska), Totkowicz (dzieło Pietra </a:t>
            </a:r>
            <a:r>
              <a:rPr lang="pl-PL" dirty="0" err="1"/>
              <a:t>Cavalliniego</a:t>
            </a:r>
            <a:r>
              <a:rPr lang="pl-PL" dirty="0"/>
              <a:t>), </a:t>
            </a:r>
            <a:r>
              <a:rPr lang="pl-PL" dirty="0" err="1"/>
              <a:t>Pieradzka</a:t>
            </a:r>
            <a:r>
              <a:rPr lang="pl-PL" dirty="0"/>
              <a:t> (Siena), Ewa Śnieżyńska-Stolot (krąg Simone Martiniego); za bizantyjską zaś m.in. Michał Walicki, Barbara Dąb-Kalinowska, Teresa Mroczko oraz czeską Karol Estreicher.</a:t>
            </a:r>
          </a:p>
          <a:p>
            <a:r>
              <a:rPr lang="pl-PL" dirty="0"/>
              <a:t>W 1984 Anna </a:t>
            </a:r>
            <a:r>
              <a:rPr lang="pl-PL" dirty="0" err="1"/>
              <a:t>Różycka-Bryzek</a:t>
            </a:r>
            <a:r>
              <a:rPr lang="pl-PL" dirty="0"/>
              <a:t> i Jerzy Gadomski poddali obraz gruntownej analizie. Stwierdzili, iż obraz był dwukrotnie przemalowywany, składa się z trzech nakładających się warstw: pierwsza, ikonowa, powstała w XII-XIII w.; po niej pozostała zasadnicza kompozycja obrazu; druga warstwa jest włoska (z połowy lub po połowie XIV w.) i stanowi obecne malowidło; trzecią warstwę stanowią przemalowania, wykonane w Polsce podczas konserwacji (1430-1434) po napadzie rabunkowym. Tym samym stwierdzili oni, że ikonografia obrazu jest pochodzenia bizantyjskiego, ale on sam powstał w kręgu sztuki łacińskiej. Odrzucili tezy o pochodzeniu bizantyjsko-ruskim, czeskim czy węgierskim.</a:t>
            </a:r>
          </a:p>
        </p:txBody>
      </p:sp>
    </p:spTree>
    <p:extLst>
      <p:ext uri="{BB962C8B-B14F-4D97-AF65-F5344CB8AC3E}">
        <p14:creationId xmlns:p14="http://schemas.microsoft.com/office/powerpoint/2010/main" val="128455275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559E9BF-1C0E-F6E6-514D-07734B283282}"/>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1CEB0A61-9D93-32D6-1339-29FA8846779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94634" y="0"/>
            <a:ext cx="4549366" cy="6858000"/>
          </a:xfrm>
        </p:spPr>
      </p:pic>
    </p:spTree>
    <p:extLst>
      <p:ext uri="{BB962C8B-B14F-4D97-AF65-F5344CB8AC3E}">
        <p14:creationId xmlns:p14="http://schemas.microsoft.com/office/powerpoint/2010/main" val="322870789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5B52A6-F720-0065-769E-3861C3C2EC72}"/>
              </a:ext>
            </a:extLst>
          </p:cNvPr>
          <p:cNvSpPr>
            <a:spLocks noGrp="1"/>
          </p:cNvSpPr>
          <p:nvPr>
            <p:ph type="title"/>
          </p:nvPr>
        </p:nvSpPr>
        <p:spPr/>
        <p:txBody>
          <a:bodyPr/>
          <a:lstStyle/>
          <a:p>
            <a:endParaRPr lang="pl-PL"/>
          </a:p>
        </p:txBody>
      </p:sp>
      <p:pic>
        <p:nvPicPr>
          <p:cNvPr id="5" name="Symbol zastępczy zawartości 4">
            <a:extLst>
              <a:ext uri="{FF2B5EF4-FFF2-40B4-BE49-F238E27FC236}">
                <a16:creationId xmlns:a16="http://schemas.microsoft.com/office/drawing/2014/main" id="{03359E68-6DD1-3782-F1B7-218B9D77CE9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47079" y="0"/>
            <a:ext cx="4496921" cy="6858000"/>
          </a:xfrm>
        </p:spPr>
      </p:pic>
    </p:spTree>
    <p:extLst>
      <p:ext uri="{BB962C8B-B14F-4D97-AF65-F5344CB8AC3E}">
        <p14:creationId xmlns:p14="http://schemas.microsoft.com/office/powerpoint/2010/main" val="3792591387"/>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A2891-8742-F415-85E2-E22234CD623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75E4668-0E2E-02F2-819E-07CA4BFF30B1}"/>
              </a:ext>
            </a:extLst>
          </p:cNvPr>
          <p:cNvSpPr>
            <a:spLocks noGrp="1"/>
          </p:cNvSpPr>
          <p:nvPr>
            <p:ph type="title"/>
          </p:nvPr>
        </p:nvSpPr>
        <p:spPr/>
        <p:txBody>
          <a:bodyPr/>
          <a:lstStyle/>
          <a:p>
            <a:r>
              <a:rPr lang="pl-PL" dirty="0"/>
              <a:t>Historia różańca </a:t>
            </a:r>
            <a:r>
              <a:rPr lang="pl-PL" dirty="0" err="1"/>
              <a:t>Najśw</a:t>
            </a:r>
            <a:r>
              <a:rPr lang="pl-PL" dirty="0"/>
              <a:t>. Maryi Panny</a:t>
            </a:r>
          </a:p>
        </p:txBody>
      </p:sp>
      <p:sp>
        <p:nvSpPr>
          <p:cNvPr id="3" name="Symbol zastępczy zawartości 2">
            <a:extLst>
              <a:ext uri="{FF2B5EF4-FFF2-40B4-BE49-F238E27FC236}">
                <a16:creationId xmlns:a16="http://schemas.microsoft.com/office/drawing/2014/main" id="{D560FC20-F6AD-9CB8-B51C-AF5ED756FE92}"/>
              </a:ext>
            </a:extLst>
          </p:cNvPr>
          <p:cNvSpPr>
            <a:spLocks noGrp="1"/>
          </p:cNvSpPr>
          <p:nvPr>
            <p:ph idx="1"/>
          </p:nvPr>
        </p:nvSpPr>
        <p:spPr>
          <a:xfrm>
            <a:off x="192088" y="1341438"/>
            <a:ext cx="8951912" cy="5603059"/>
          </a:xfrm>
        </p:spPr>
        <p:txBody>
          <a:bodyPr/>
          <a:lstStyle/>
          <a:p>
            <a:r>
              <a:rPr lang="pl-PL" dirty="0"/>
              <a:t>św. Ludwik IX (†1270), król Francji, prócz innych modlitw każdego wieczora klękał, powstawał i znów klękał 50 razy, odmawiając powoli </a:t>
            </a:r>
            <a:r>
              <a:rPr lang="pl-PL" dirty="0" err="1"/>
              <a:t>Ave</a:t>
            </a:r>
            <a:r>
              <a:rPr lang="pl-PL" dirty="0"/>
              <a:t> Maria.</a:t>
            </a:r>
          </a:p>
          <a:p>
            <a:r>
              <a:rPr lang="pl-PL" dirty="0"/>
              <a:t>Flamandzki dominikanin Tomasz z </a:t>
            </a:r>
            <a:r>
              <a:rPr lang="pl-PL" dirty="0" err="1"/>
              <a:t>Cantimpré</a:t>
            </a:r>
            <a:r>
              <a:rPr lang="pl-PL" dirty="0"/>
              <a:t> w poł. XIII w. po raz pierwszy użył słowa „różaniec” w kontekście maryjnym w swym traktacie moralnym </a:t>
            </a:r>
            <a:r>
              <a:rPr lang="pl-PL" i="1" dirty="0" err="1"/>
              <a:t>Bonum</a:t>
            </a:r>
            <a:r>
              <a:rPr lang="pl-PL" i="1" dirty="0"/>
              <a:t> </a:t>
            </a:r>
            <a:r>
              <a:rPr lang="pl-PL" i="1" dirty="0" err="1"/>
              <a:t>universale</a:t>
            </a:r>
            <a:r>
              <a:rPr lang="pl-PL" i="1" dirty="0"/>
              <a:t> de </a:t>
            </a:r>
            <a:r>
              <a:rPr lang="pl-PL" i="1" dirty="0" err="1"/>
              <a:t>apibus</a:t>
            </a:r>
            <a:r>
              <a:rPr lang="pl-PL" dirty="0"/>
              <a:t> z ok. 1259.</a:t>
            </a:r>
          </a:p>
          <a:p>
            <a:r>
              <a:rPr lang="pl-PL" dirty="0"/>
              <a:t>W 1268 r. Stefan </a:t>
            </a:r>
            <a:r>
              <a:rPr lang="pl-PL" dirty="0" err="1"/>
              <a:t>Boyleau</a:t>
            </a:r>
            <a:r>
              <a:rPr lang="pl-PL" dirty="0"/>
              <a:t> w </a:t>
            </a:r>
            <a:r>
              <a:rPr lang="pl-PL" i="1" dirty="0"/>
              <a:t>Księdze zawodów </a:t>
            </a:r>
            <a:r>
              <a:rPr lang="pl-PL" dirty="0"/>
              <a:t>(</a:t>
            </a:r>
            <a:r>
              <a:rPr lang="pl-PL" i="1" dirty="0" err="1"/>
              <a:t>Livre</a:t>
            </a:r>
            <a:r>
              <a:rPr lang="pl-PL" i="1" dirty="0"/>
              <a:t> des </a:t>
            </a:r>
            <a:r>
              <a:rPr lang="pl-PL" i="1" dirty="0" err="1"/>
              <a:t>métiers</a:t>
            </a:r>
            <a:r>
              <a:rPr lang="pl-PL" dirty="0"/>
              <a:t>) wspomniał o cechu „</a:t>
            </a:r>
            <a:r>
              <a:rPr lang="pl-PL" dirty="0" err="1"/>
              <a:t>paternosterów</a:t>
            </a:r>
            <a:r>
              <a:rPr lang="pl-PL" dirty="0"/>
              <a:t>” w Paryżu.</a:t>
            </a:r>
          </a:p>
          <a:p>
            <a:r>
              <a:rPr lang="pl-PL" dirty="0"/>
              <a:t>Na pocz. XV w. Dominik z Prus, mnich kartuski, ułożył 50 tajemnic do każdej zdrowaśki różańca.</a:t>
            </a:r>
          </a:p>
          <a:p>
            <a:r>
              <a:rPr lang="pl-PL" dirty="0"/>
              <a:t>Ok. 1514 r. modlitwa Zdrowaś, Mario przyjęła obecną formę.</a:t>
            </a:r>
          </a:p>
          <a:p>
            <a:r>
              <a:rPr lang="pl-PL" dirty="0"/>
              <a:t>W 1569 r. papież Pius V (Antonio </a:t>
            </a:r>
            <a:r>
              <a:rPr lang="pl-PL" dirty="0" err="1"/>
              <a:t>Ghislieri</a:t>
            </a:r>
            <a:r>
              <a:rPr lang="pl-PL" dirty="0"/>
              <a:t> OP) zatwierdził odmawiane do dziś 15 tajemnic różańca, a w 1572 ustanowił święto Matki Bożej Różańcowej jako podziękowanie za zwycięstwo floty chrześcijańskiej w bitwie pod Lepanto 7 października 1571 nad przeważającymi siłami floty </a:t>
            </a:r>
            <a:r>
              <a:rPr lang="pl-PL" dirty="0" err="1"/>
              <a:t>ottomańskiej</a:t>
            </a:r>
            <a:r>
              <a:rPr lang="pl-PL" dirty="0"/>
              <a:t> zagrażającej Europie.</a:t>
            </a:r>
          </a:p>
        </p:txBody>
      </p:sp>
    </p:spTree>
    <p:extLst>
      <p:ext uri="{BB962C8B-B14F-4D97-AF65-F5344CB8AC3E}">
        <p14:creationId xmlns:p14="http://schemas.microsoft.com/office/powerpoint/2010/main" val="523111915"/>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a:extLst>
              <a:ext uri="{FF2B5EF4-FFF2-40B4-BE49-F238E27FC236}">
                <a16:creationId xmlns:a16="http://schemas.microsoft.com/office/drawing/2014/main" id="{08A362D9-37FA-1D72-3E20-B43E005418FE}"/>
              </a:ext>
            </a:extLst>
          </p:cNvPr>
          <p:cNvSpPr>
            <a:spLocks noGrp="1" noChangeArrowheads="1"/>
          </p:cNvSpPr>
          <p:nvPr>
            <p:ph type="ctrTitle"/>
          </p:nvPr>
        </p:nvSpPr>
        <p:spPr/>
        <p:txBody>
          <a:bodyPr/>
          <a:lstStyle/>
          <a:p>
            <a:pPr eaLnBrk="1" hangingPunct="1"/>
            <a:r>
              <a:rPr lang="pl-PL" altLang="pl-PL"/>
              <a:t>http://madel.jezuici.pl</a:t>
            </a:r>
            <a:br>
              <a:rPr lang="pl-PL" altLang="pl-PL"/>
            </a:br>
            <a:endParaRPr lang="pl-PL" altLang="pl-PL"/>
          </a:p>
        </p:txBody>
      </p:sp>
      <p:sp>
        <p:nvSpPr>
          <p:cNvPr id="29699" name="Rectangle 5">
            <a:extLst>
              <a:ext uri="{FF2B5EF4-FFF2-40B4-BE49-F238E27FC236}">
                <a16:creationId xmlns:a16="http://schemas.microsoft.com/office/drawing/2014/main" id="{2C814AFC-63DE-FA5A-70E4-599AEE0537EC}"/>
              </a:ext>
            </a:extLst>
          </p:cNvPr>
          <p:cNvSpPr>
            <a:spLocks noGrp="1" noChangeArrowheads="1"/>
          </p:cNvSpPr>
          <p:nvPr>
            <p:ph type="subTitle" idx="1"/>
          </p:nvPr>
        </p:nvSpPr>
        <p:spPr/>
        <p:txBody>
          <a:bodyPr/>
          <a:lstStyle/>
          <a:p>
            <a:pPr eaLnBrk="1" hangingPunct="1"/>
            <a:r>
              <a:rPr lang="pl-PL" altLang="pl-PL"/>
              <a:t>http://madel.jezuici.pl/</a:t>
            </a:r>
            <a:r>
              <a:rPr lang="en-US" altLang="pl-PL"/>
              <a:t>akademia</a:t>
            </a:r>
            <a:endParaRPr lang="pl-PL" altLang="pl-PL"/>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DF0A77-4835-09F3-C4CA-EC26BD759BB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2FD122C-54A7-1AAF-628C-0457F39B8A71}"/>
              </a:ext>
            </a:extLst>
          </p:cNvPr>
          <p:cNvSpPr>
            <a:spLocks noGrp="1"/>
          </p:cNvSpPr>
          <p:nvPr>
            <p:ph type="title"/>
          </p:nvPr>
        </p:nvSpPr>
        <p:spPr/>
        <p:txBody>
          <a:bodyPr/>
          <a:lstStyle/>
          <a:p>
            <a:r>
              <a:rPr lang="pl-PL" dirty="0"/>
              <a:t>Historia różańca </a:t>
            </a:r>
            <a:r>
              <a:rPr lang="pl-PL" dirty="0" err="1"/>
              <a:t>Najśw</a:t>
            </a:r>
            <a:r>
              <a:rPr lang="pl-PL" dirty="0"/>
              <a:t>. Maryi Panny</a:t>
            </a:r>
          </a:p>
        </p:txBody>
      </p:sp>
      <p:sp>
        <p:nvSpPr>
          <p:cNvPr id="3" name="Symbol zastępczy zawartości 2">
            <a:extLst>
              <a:ext uri="{FF2B5EF4-FFF2-40B4-BE49-F238E27FC236}">
                <a16:creationId xmlns:a16="http://schemas.microsoft.com/office/drawing/2014/main" id="{2BD70A26-D5E3-D3BA-4000-ED1DA473DC37}"/>
              </a:ext>
            </a:extLst>
          </p:cNvPr>
          <p:cNvSpPr>
            <a:spLocks noGrp="1"/>
          </p:cNvSpPr>
          <p:nvPr>
            <p:ph idx="1"/>
          </p:nvPr>
        </p:nvSpPr>
        <p:spPr>
          <a:xfrm>
            <a:off x="192088" y="1341438"/>
            <a:ext cx="8951912" cy="5603059"/>
          </a:xfrm>
        </p:spPr>
        <p:txBody>
          <a:bodyPr/>
          <a:lstStyle/>
          <a:p>
            <a:r>
              <a:rPr lang="pl-PL" dirty="0"/>
              <a:t>W 1587 r. ukazała się po włosku książka </a:t>
            </a:r>
            <a:r>
              <a:rPr lang="pl-PL" i="1" dirty="0"/>
              <a:t>Różaniec </a:t>
            </a:r>
            <a:r>
              <a:rPr lang="pl-PL" i="1" dirty="0" err="1"/>
              <a:t>Najśw</a:t>
            </a:r>
            <a:r>
              <a:rPr lang="pl-PL" i="1" dirty="0"/>
              <a:t>. Marii Panny </a:t>
            </a:r>
            <a:r>
              <a:rPr lang="pl-PL" dirty="0"/>
              <a:t>(</a:t>
            </a:r>
            <a:r>
              <a:rPr lang="pl-PL" i="1" dirty="0"/>
              <a:t>Rosario </a:t>
            </a:r>
            <a:r>
              <a:rPr lang="pl-PL" i="1" dirty="0" err="1"/>
              <a:t>della</a:t>
            </a:r>
            <a:r>
              <a:rPr lang="pl-PL" i="1" dirty="0"/>
              <a:t> </a:t>
            </a:r>
            <a:r>
              <a:rPr lang="pl-PL" i="1" dirty="0" err="1"/>
              <a:t>Sacratissima</a:t>
            </a:r>
            <a:r>
              <a:rPr lang="pl-PL" i="1" dirty="0"/>
              <a:t> </a:t>
            </a:r>
            <a:r>
              <a:rPr lang="pl-PL" i="1" dirty="0" err="1"/>
              <a:t>Vergine</a:t>
            </a:r>
            <a:r>
              <a:rPr lang="pl-PL" i="1" dirty="0"/>
              <a:t> Maria</a:t>
            </a:r>
            <a:r>
              <a:rPr lang="pl-PL" dirty="0"/>
              <a:t>) hiszpańskiego dominikanina Ludwika z Granady, autor podaje tam cztery sposoby odmawiania różańca podobne do pięciu podanych później przez św. Ludwika-Marię </a:t>
            </a:r>
            <a:r>
              <a:rPr lang="pl-PL" dirty="0" err="1"/>
              <a:t>Grignion</a:t>
            </a:r>
            <a:r>
              <a:rPr lang="pl-PL" dirty="0"/>
              <a:t> de </a:t>
            </a:r>
            <a:r>
              <a:rPr lang="pl-PL" dirty="0" err="1"/>
              <a:t>Montfort</a:t>
            </a:r>
            <a:r>
              <a:rPr lang="pl-PL" dirty="0"/>
              <a:t>.</a:t>
            </a:r>
          </a:p>
          <a:p>
            <a:r>
              <a:rPr lang="pl-PL" dirty="0"/>
              <a:t>W 1597 r. pierwsza wzmianka o „różańcu” jako sznurze paciorków modlitewnych.</a:t>
            </a:r>
          </a:p>
          <a:p>
            <a:r>
              <a:rPr lang="pl-PL" dirty="0"/>
              <a:t>W 1603 r. hiszpański jezuita Franciszek </a:t>
            </a:r>
            <a:r>
              <a:rPr lang="pl-PL" dirty="0" err="1"/>
              <a:t>Arias</a:t>
            </a:r>
            <a:r>
              <a:rPr lang="pl-PL" dirty="0"/>
              <a:t> wydaje </a:t>
            </a:r>
            <a:r>
              <a:rPr lang="pl-PL" i="1" dirty="0"/>
              <a:t>Traktat o różańcu NMP </a:t>
            </a:r>
            <a:r>
              <a:rPr lang="pl-PL" dirty="0"/>
              <a:t>(</a:t>
            </a:r>
            <a:r>
              <a:rPr lang="pl-PL" i="1" dirty="0" err="1"/>
              <a:t>Tractatus</a:t>
            </a:r>
            <a:r>
              <a:rPr lang="pl-PL" i="1" dirty="0"/>
              <a:t> de Rosario de B. </a:t>
            </a:r>
            <a:r>
              <a:rPr lang="pl-PL" i="1" dirty="0" err="1"/>
              <a:t>Virginis</a:t>
            </a:r>
            <a:r>
              <a:rPr lang="pl-PL" i="1" dirty="0"/>
              <a:t> </a:t>
            </a:r>
            <a:r>
              <a:rPr lang="pl-PL" i="1" dirty="0" err="1"/>
              <a:t>Mariae</a:t>
            </a:r>
            <a:r>
              <a:rPr lang="pl-PL" dirty="0"/>
              <a:t>).</a:t>
            </a:r>
          </a:p>
          <a:p>
            <a:r>
              <a:rPr lang="pl-PL" dirty="0"/>
              <a:t>Prawdopodobnie w 1712 r. św. Ludwik-Maria </a:t>
            </a:r>
            <a:r>
              <a:rPr lang="pl-PL" dirty="0" err="1"/>
              <a:t>Grignion</a:t>
            </a:r>
            <a:r>
              <a:rPr lang="pl-PL" dirty="0"/>
              <a:t> de </a:t>
            </a:r>
            <a:r>
              <a:rPr lang="pl-PL" dirty="0" err="1"/>
              <a:t>Montfort</a:t>
            </a:r>
            <a:r>
              <a:rPr lang="pl-PL" dirty="0"/>
              <a:t> (†1716) napisał </a:t>
            </a:r>
            <a:r>
              <a:rPr lang="pl-PL" i="1" dirty="0"/>
              <a:t>Traktat o doskonałym nabożeństwie do NMP </a:t>
            </a:r>
            <a:r>
              <a:rPr lang="pl-PL" dirty="0"/>
              <a:t>(</a:t>
            </a:r>
            <a:r>
              <a:rPr lang="pl-PL" i="1" dirty="0"/>
              <a:t>Le </a:t>
            </a:r>
            <a:r>
              <a:rPr lang="pl-PL" i="1" dirty="0" err="1"/>
              <a:t>Traité</a:t>
            </a:r>
            <a:r>
              <a:rPr lang="pl-PL" i="1" dirty="0"/>
              <a:t> de la </a:t>
            </a:r>
            <a:r>
              <a:rPr lang="pl-PL" i="1" dirty="0" err="1"/>
              <a:t>vraie</a:t>
            </a:r>
            <a:r>
              <a:rPr lang="pl-PL" i="1" dirty="0"/>
              <a:t> </a:t>
            </a:r>
            <a:r>
              <a:rPr lang="pl-PL" i="1" dirty="0" err="1"/>
              <a:t>dévotion</a:t>
            </a:r>
            <a:r>
              <a:rPr lang="pl-PL" i="1" dirty="0"/>
              <a:t> à la </a:t>
            </a:r>
            <a:r>
              <a:rPr lang="pl-PL" i="1" dirty="0" err="1"/>
              <a:t>Sainte</a:t>
            </a:r>
            <a:r>
              <a:rPr lang="pl-PL" i="1" dirty="0"/>
              <a:t> </a:t>
            </a:r>
            <a:r>
              <a:rPr lang="pl-PL" i="1" dirty="0" err="1"/>
              <a:t>Vierge</a:t>
            </a:r>
            <a:r>
              <a:rPr lang="pl-PL" dirty="0"/>
              <a:t>), ale pierwsze wydania tego dzieła pojawiły się dopiero po odnalezienia rękopisu w 1842 r.</a:t>
            </a:r>
          </a:p>
        </p:txBody>
      </p:sp>
    </p:spTree>
    <p:extLst>
      <p:ext uri="{BB962C8B-B14F-4D97-AF65-F5344CB8AC3E}">
        <p14:creationId xmlns:p14="http://schemas.microsoft.com/office/powerpoint/2010/main" val="64467950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1A611-D601-1810-BF12-2D73B5B67EF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0D56165-809F-0E43-77C8-6F145C34AF30}"/>
              </a:ext>
            </a:extLst>
          </p:cNvPr>
          <p:cNvSpPr>
            <a:spLocks noGrp="1"/>
          </p:cNvSpPr>
          <p:nvPr>
            <p:ph type="title"/>
          </p:nvPr>
        </p:nvSpPr>
        <p:spPr/>
        <p:txBody>
          <a:bodyPr/>
          <a:lstStyle/>
          <a:p>
            <a:r>
              <a:rPr lang="pl-PL" dirty="0"/>
              <a:t>Historia różańca </a:t>
            </a:r>
            <a:r>
              <a:rPr lang="pl-PL" dirty="0" err="1"/>
              <a:t>Najśw</a:t>
            </a:r>
            <a:r>
              <a:rPr lang="pl-PL" dirty="0"/>
              <a:t>. Maryi Panny</a:t>
            </a:r>
          </a:p>
        </p:txBody>
      </p:sp>
      <p:sp>
        <p:nvSpPr>
          <p:cNvPr id="3" name="Symbol zastępczy zawartości 2">
            <a:extLst>
              <a:ext uri="{FF2B5EF4-FFF2-40B4-BE49-F238E27FC236}">
                <a16:creationId xmlns:a16="http://schemas.microsoft.com/office/drawing/2014/main" id="{3BF2C245-ECA2-F7FF-2130-8D236D8ED018}"/>
              </a:ext>
            </a:extLst>
          </p:cNvPr>
          <p:cNvSpPr>
            <a:spLocks noGrp="1"/>
          </p:cNvSpPr>
          <p:nvPr>
            <p:ph idx="1"/>
          </p:nvPr>
        </p:nvSpPr>
        <p:spPr>
          <a:xfrm>
            <a:off x="192088" y="1341438"/>
            <a:ext cx="8951912" cy="5603059"/>
          </a:xfrm>
        </p:spPr>
        <p:txBody>
          <a:bodyPr/>
          <a:lstStyle/>
          <a:p>
            <a:r>
              <a:rPr lang="pl-PL" dirty="0"/>
              <a:t>W  czasie </a:t>
            </a:r>
            <a:r>
              <a:rPr lang="pl-PL" dirty="0" err="1"/>
              <a:t>jawień</a:t>
            </a:r>
            <a:r>
              <a:rPr lang="pl-PL" dirty="0"/>
              <a:t> w Fatimie (13 V–13 X 1917) dzieci </a:t>
            </a:r>
            <a:r>
              <a:rPr lang="pl-PL" dirty="0" err="1"/>
              <a:t>Lúcia</a:t>
            </a:r>
            <a:r>
              <a:rPr lang="pl-PL" dirty="0"/>
              <a:t> </a:t>
            </a:r>
            <a:r>
              <a:rPr lang="pl-PL" dirty="0" err="1"/>
              <a:t>dos</a:t>
            </a:r>
            <a:r>
              <a:rPr lang="pl-PL" dirty="0"/>
              <a:t> Santos, Franciszek i Jacinta Marto przekazały, że  NMP prosi o dodawanie do różańca Modlitwy Fatimskiej (O mój Jezu, przebacz nam nasze grzechy, zachowaj nas od ognia piekielnego, zaprowadź wszystkie dusze do nieba i dopomóż szczególnie tym, którzy najbardziej potrzebują Twojego miłosierdzia) i odmawianie go w celu po-wstrzymania wojny i wynagrodzenia Niepokalanemu Sercu za zniewagi.</a:t>
            </a:r>
          </a:p>
          <a:p>
            <a:r>
              <a:rPr lang="pl-PL" dirty="0"/>
              <a:t>W 1974 r. papież Paweł VI wydał List apostolski </a:t>
            </a:r>
            <a:r>
              <a:rPr lang="pl-PL" i="1" dirty="0" err="1"/>
              <a:t>Marialis</a:t>
            </a:r>
            <a:r>
              <a:rPr lang="pl-PL" i="1" dirty="0"/>
              <a:t> </a:t>
            </a:r>
            <a:r>
              <a:rPr lang="pl-PL" i="1" dirty="0" err="1"/>
              <a:t>Cultus</a:t>
            </a:r>
            <a:r>
              <a:rPr lang="pl-PL" i="1" dirty="0"/>
              <a:t> </a:t>
            </a:r>
            <a:r>
              <a:rPr lang="pl-PL" dirty="0"/>
              <a:t>nt. roli modlitwy różańcowej w życiu Kościoła.</a:t>
            </a:r>
          </a:p>
          <a:p>
            <a:r>
              <a:rPr lang="pl-PL" dirty="0"/>
              <a:t>W 2002 r. papież Jan Paweł II w Liście apostolskim </a:t>
            </a:r>
            <a:r>
              <a:rPr lang="pl-PL" i="1" dirty="0"/>
              <a:t>Rosarium </a:t>
            </a:r>
            <a:r>
              <a:rPr lang="pl-PL" i="1" dirty="0" err="1"/>
              <a:t>Virginis</a:t>
            </a:r>
            <a:r>
              <a:rPr lang="pl-PL" i="1" dirty="0"/>
              <a:t> </a:t>
            </a:r>
            <a:r>
              <a:rPr lang="pl-PL" i="1" dirty="0" err="1"/>
              <a:t>Mariae</a:t>
            </a:r>
            <a:r>
              <a:rPr lang="pl-PL" i="1" dirty="0"/>
              <a:t> </a:t>
            </a:r>
            <a:r>
              <a:rPr lang="pl-PL" dirty="0"/>
              <a:t>dodał do różańca w formie propozycji pięć tajemnic świetlistych.</a:t>
            </a:r>
          </a:p>
          <a:p>
            <a:endParaRPr lang="pl-PL" dirty="0"/>
          </a:p>
          <a:p>
            <a:pPr marL="0" indent="0">
              <a:buNone/>
            </a:pPr>
            <a:r>
              <a:rPr lang="pl-PL" sz="1600" dirty="0"/>
              <a:t>Na podst. Charles B. </a:t>
            </a:r>
            <a:r>
              <a:rPr lang="pl-PL" sz="1600" dirty="0" err="1"/>
              <a:t>Herbermann</a:t>
            </a:r>
            <a:r>
              <a:rPr lang="pl-PL" sz="1600" dirty="0"/>
              <a:t>, The </a:t>
            </a:r>
            <a:r>
              <a:rPr lang="pl-PL" sz="1600" dirty="0" err="1"/>
              <a:t>Catholic</a:t>
            </a:r>
            <a:r>
              <a:rPr lang="pl-PL" sz="1600" dirty="0"/>
              <a:t> Encyclopedia, t. 1-14, New York 1907; Thomas Carson, The New </a:t>
            </a:r>
            <a:r>
              <a:rPr lang="pl-PL" sz="1600" dirty="0" err="1"/>
              <a:t>Catholic</a:t>
            </a:r>
            <a:r>
              <a:rPr lang="pl-PL" sz="1600" dirty="0"/>
              <a:t> Encyclopedia, t. 1-16, The </a:t>
            </a:r>
            <a:r>
              <a:rPr lang="pl-PL" sz="1600" dirty="0" err="1"/>
              <a:t>Catholic</a:t>
            </a:r>
            <a:r>
              <a:rPr lang="pl-PL" sz="1600" dirty="0"/>
              <a:t> University of </a:t>
            </a:r>
            <a:r>
              <a:rPr lang="pl-PL" sz="1600" dirty="0" err="1"/>
              <a:t>America</a:t>
            </a:r>
            <a:r>
              <a:rPr lang="pl-PL" sz="1600" dirty="0"/>
              <a:t>/Gale, New York 2003; www.newad­vent.org (2023).</a:t>
            </a:r>
          </a:p>
        </p:txBody>
      </p:sp>
    </p:spTree>
    <p:extLst>
      <p:ext uri="{BB962C8B-B14F-4D97-AF65-F5344CB8AC3E}">
        <p14:creationId xmlns:p14="http://schemas.microsoft.com/office/powerpoint/2010/main" val="1013007459"/>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233E9-912D-69A0-DB46-B07E1AA7664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DCD7B07-EB61-BDC0-AB60-A1254916FC0F}"/>
              </a:ext>
            </a:extLst>
          </p:cNvPr>
          <p:cNvSpPr>
            <a:spLocks noGrp="1"/>
          </p:cNvSpPr>
          <p:nvPr>
            <p:ph type="title"/>
          </p:nvPr>
        </p:nvSpPr>
        <p:spPr/>
        <p:txBody>
          <a:bodyPr/>
          <a:lstStyle/>
          <a:p>
            <a:r>
              <a:rPr lang="pl-PL" dirty="0"/>
              <a:t>Historia różańca </a:t>
            </a:r>
            <a:r>
              <a:rPr lang="pl-PL" dirty="0" err="1"/>
              <a:t>Najśw</a:t>
            </a:r>
            <a:r>
              <a:rPr lang="pl-PL" dirty="0"/>
              <a:t>. Maryi Panny</a:t>
            </a:r>
          </a:p>
        </p:txBody>
      </p:sp>
      <p:sp>
        <p:nvSpPr>
          <p:cNvPr id="3" name="Symbol zastępczy zawartości 2">
            <a:extLst>
              <a:ext uri="{FF2B5EF4-FFF2-40B4-BE49-F238E27FC236}">
                <a16:creationId xmlns:a16="http://schemas.microsoft.com/office/drawing/2014/main" id="{4B41492A-DA91-F59D-C35F-154948F01826}"/>
              </a:ext>
            </a:extLst>
          </p:cNvPr>
          <p:cNvSpPr>
            <a:spLocks noGrp="1"/>
          </p:cNvSpPr>
          <p:nvPr>
            <p:ph idx="1"/>
          </p:nvPr>
        </p:nvSpPr>
        <p:spPr>
          <a:xfrm>
            <a:off x="192088" y="1341438"/>
            <a:ext cx="8951912" cy="5603059"/>
          </a:xfrm>
        </p:spPr>
        <p:txBody>
          <a:bodyPr/>
          <a:lstStyle/>
          <a:p>
            <a:r>
              <a:rPr lang="pl-PL" dirty="0"/>
              <a:t>W 1587 r. ukazała się po włosku książka Różaniec </a:t>
            </a:r>
            <a:r>
              <a:rPr lang="pl-PL" dirty="0" err="1"/>
              <a:t>Najśw</a:t>
            </a:r>
            <a:r>
              <a:rPr lang="pl-PL" dirty="0"/>
              <a:t>. Marii Panny (Rosario </a:t>
            </a:r>
            <a:r>
              <a:rPr lang="pl-PL" dirty="0" err="1"/>
              <a:t>della</a:t>
            </a:r>
            <a:r>
              <a:rPr lang="pl-PL" dirty="0"/>
              <a:t> </a:t>
            </a:r>
            <a:r>
              <a:rPr lang="pl-PL" dirty="0" err="1"/>
              <a:t>Sacratissi</a:t>
            </a:r>
            <a:r>
              <a:rPr lang="pl-PL" dirty="0"/>
              <a:t>-ma </a:t>
            </a:r>
            <a:r>
              <a:rPr lang="pl-PL" dirty="0" err="1"/>
              <a:t>Vergine</a:t>
            </a:r>
            <a:r>
              <a:rPr lang="pl-PL" dirty="0"/>
              <a:t> Maria) hiszpańskiego dominikanina Ludwika z Granady, autor podaje tam cztery </a:t>
            </a:r>
            <a:r>
              <a:rPr lang="pl-PL" dirty="0" err="1"/>
              <a:t>spo-soby</a:t>
            </a:r>
            <a:r>
              <a:rPr lang="pl-PL" dirty="0"/>
              <a:t> odmawiania różańca podobne do pięciu podanych później przez św. Ludwika-Marię </a:t>
            </a:r>
            <a:r>
              <a:rPr lang="pl-PL" dirty="0" err="1"/>
              <a:t>Grignion</a:t>
            </a:r>
            <a:r>
              <a:rPr lang="pl-PL" dirty="0"/>
              <a:t> de </a:t>
            </a:r>
            <a:r>
              <a:rPr lang="pl-PL" dirty="0" err="1"/>
              <a:t>Montfort</a:t>
            </a:r>
            <a:r>
              <a:rPr lang="pl-PL" dirty="0"/>
              <a:t>.</a:t>
            </a:r>
          </a:p>
          <a:p>
            <a:r>
              <a:rPr lang="pl-PL" dirty="0"/>
              <a:t>W 1597 r. pierwsza wzmianka o „różańcu” jako sznurze paciorków modlitewnych.</a:t>
            </a:r>
          </a:p>
          <a:p>
            <a:r>
              <a:rPr lang="pl-PL" dirty="0"/>
              <a:t>W 1603 r. hiszpański jezuita Franciszek </a:t>
            </a:r>
            <a:r>
              <a:rPr lang="pl-PL" dirty="0" err="1"/>
              <a:t>Arias</a:t>
            </a:r>
            <a:r>
              <a:rPr lang="pl-PL" dirty="0"/>
              <a:t> wydaje Traktat o różańcu NMP (</a:t>
            </a:r>
            <a:r>
              <a:rPr lang="pl-PL" dirty="0" err="1"/>
              <a:t>Tractatus</a:t>
            </a:r>
            <a:r>
              <a:rPr lang="pl-PL" dirty="0"/>
              <a:t> de Rosa-</a:t>
            </a:r>
            <a:r>
              <a:rPr lang="pl-PL" dirty="0" err="1"/>
              <a:t>rio</a:t>
            </a:r>
            <a:r>
              <a:rPr lang="pl-PL" dirty="0"/>
              <a:t> de B. </a:t>
            </a:r>
            <a:r>
              <a:rPr lang="pl-PL" dirty="0" err="1"/>
              <a:t>Virginis</a:t>
            </a:r>
            <a:r>
              <a:rPr lang="pl-PL" dirty="0"/>
              <a:t> </a:t>
            </a:r>
            <a:r>
              <a:rPr lang="pl-PL" dirty="0" err="1"/>
              <a:t>Mariae</a:t>
            </a:r>
            <a:r>
              <a:rPr lang="pl-PL" dirty="0"/>
              <a:t>).</a:t>
            </a:r>
          </a:p>
          <a:p>
            <a:r>
              <a:rPr lang="pl-PL" dirty="0"/>
              <a:t>Prawdopodobnie w 1712 r. św. Ludwik-Maria </a:t>
            </a:r>
            <a:r>
              <a:rPr lang="pl-PL" dirty="0" err="1"/>
              <a:t>Grignion</a:t>
            </a:r>
            <a:r>
              <a:rPr lang="pl-PL" dirty="0"/>
              <a:t> de </a:t>
            </a:r>
            <a:r>
              <a:rPr lang="pl-PL" dirty="0" err="1"/>
              <a:t>Montfort</a:t>
            </a:r>
            <a:r>
              <a:rPr lang="pl-PL" dirty="0"/>
              <a:t> (†1716) napisał Traktat o do-</a:t>
            </a:r>
            <a:r>
              <a:rPr lang="pl-PL" dirty="0" err="1"/>
              <a:t>skonałym</a:t>
            </a:r>
            <a:r>
              <a:rPr lang="pl-PL" dirty="0"/>
              <a:t> nabożeństwie do NMP (Le </a:t>
            </a:r>
            <a:r>
              <a:rPr lang="pl-PL" dirty="0" err="1"/>
              <a:t>Traité</a:t>
            </a:r>
            <a:r>
              <a:rPr lang="pl-PL" dirty="0"/>
              <a:t> de la </a:t>
            </a:r>
            <a:r>
              <a:rPr lang="pl-PL" dirty="0" err="1"/>
              <a:t>vraie</a:t>
            </a:r>
            <a:r>
              <a:rPr lang="pl-PL" dirty="0"/>
              <a:t> </a:t>
            </a:r>
            <a:r>
              <a:rPr lang="pl-PL" dirty="0" err="1"/>
              <a:t>dévotion</a:t>
            </a:r>
            <a:r>
              <a:rPr lang="pl-PL" dirty="0"/>
              <a:t> à la </a:t>
            </a:r>
            <a:r>
              <a:rPr lang="pl-PL" dirty="0" err="1"/>
              <a:t>Sainte</a:t>
            </a:r>
            <a:r>
              <a:rPr lang="pl-PL" dirty="0"/>
              <a:t> </a:t>
            </a:r>
            <a:r>
              <a:rPr lang="pl-PL" dirty="0" err="1"/>
              <a:t>Vierge</a:t>
            </a:r>
            <a:r>
              <a:rPr lang="pl-PL" dirty="0"/>
              <a:t>), ale pierwsze wydania tego dzieła pojawiły się dopiero po odnalezienia rękopisu w 1842 r.</a:t>
            </a:r>
          </a:p>
          <a:p>
            <a:r>
              <a:rPr lang="pl-PL" dirty="0"/>
              <a:t>W  czasie </a:t>
            </a:r>
            <a:r>
              <a:rPr lang="pl-PL" dirty="0" err="1"/>
              <a:t>jawień</a:t>
            </a:r>
            <a:r>
              <a:rPr lang="pl-PL" dirty="0"/>
              <a:t> w Fatimie (13 V–13 X 1917) dzieci </a:t>
            </a:r>
            <a:r>
              <a:rPr lang="pl-PL" dirty="0" err="1"/>
              <a:t>Lúcia</a:t>
            </a:r>
            <a:r>
              <a:rPr lang="pl-PL" dirty="0"/>
              <a:t> </a:t>
            </a:r>
            <a:r>
              <a:rPr lang="pl-PL" dirty="0" err="1"/>
              <a:t>dos</a:t>
            </a:r>
            <a:r>
              <a:rPr lang="pl-PL" dirty="0"/>
              <a:t> Santos, Franciszek i Jacinta Marto przekazały, że  NMP prosi o dodawanie do różańca Modlitwy Fatimskiej (O mój Jezu, przebacz nam nasze grzechy, zachowaj nas od ognia piekielnego, zaprowadź wszystkie dusze do nieba i dopomóż szczególnie tym, którzy najbardziej potrzebują Twojego miłosierdzia) i odmawianie go w celu po-wstrzymania wojny i wynagrodzenia Niepokalanemu Sercu za zniewagi.</a:t>
            </a:r>
          </a:p>
          <a:p>
            <a:r>
              <a:rPr lang="pl-PL" dirty="0"/>
              <a:t>W 1974 r. papież Paweł VI wydał List apostolski </a:t>
            </a:r>
            <a:r>
              <a:rPr lang="pl-PL" dirty="0" err="1"/>
              <a:t>Marialis</a:t>
            </a:r>
            <a:r>
              <a:rPr lang="pl-PL" dirty="0"/>
              <a:t> </a:t>
            </a:r>
            <a:r>
              <a:rPr lang="pl-PL" dirty="0" err="1"/>
              <a:t>Cultus</a:t>
            </a:r>
            <a:r>
              <a:rPr lang="pl-PL" dirty="0"/>
              <a:t> nt. roli modlitwy różańcowej w życiu Kościoła.</a:t>
            </a:r>
          </a:p>
          <a:p>
            <a:r>
              <a:rPr lang="pl-PL" dirty="0"/>
              <a:t>W 2002 r. papież Jan Paweł II w Liście apostolskim Rosarium </a:t>
            </a:r>
            <a:r>
              <a:rPr lang="pl-PL" dirty="0" err="1"/>
              <a:t>Virginis</a:t>
            </a:r>
            <a:r>
              <a:rPr lang="pl-PL" dirty="0"/>
              <a:t> </a:t>
            </a:r>
            <a:r>
              <a:rPr lang="pl-PL" dirty="0" err="1"/>
              <a:t>Mariae</a:t>
            </a:r>
            <a:r>
              <a:rPr lang="pl-PL" dirty="0"/>
              <a:t> dodał do różańca w formie propozycji pięć tajemnic świetlistych.</a:t>
            </a:r>
          </a:p>
          <a:p>
            <a:pPr marL="0" indent="0">
              <a:buNone/>
            </a:pPr>
            <a:r>
              <a:rPr lang="pl-PL" dirty="0"/>
              <a:t>Na podst. Charles B. </a:t>
            </a:r>
            <a:r>
              <a:rPr lang="pl-PL" dirty="0" err="1"/>
              <a:t>Herbermann</a:t>
            </a:r>
            <a:r>
              <a:rPr lang="pl-PL" dirty="0"/>
              <a:t>, The </a:t>
            </a:r>
            <a:r>
              <a:rPr lang="pl-PL" dirty="0" err="1"/>
              <a:t>Catholic</a:t>
            </a:r>
            <a:r>
              <a:rPr lang="pl-PL" dirty="0"/>
              <a:t> Encyclopedia, t. 1-14, New York 1907; Thomas Carson, The New </a:t>
            </a:r>
            <a:r>
              <a:rPr lang="pl-PL" dirty="0" err="1"/>
              <a:t>Catholic</a:t>
            </a:r>
            <a:r>
              <a:rPr lang="pl-PL" dirty="0"/>
              <a:t> Encyclopedia, t. 1-16, The </a:t>
            </a:r>
            <a:r>
              <a:rPr lang="pl-PL" dirty="0" err="1"/>
              <a:t>Catholic</a:t>
            </a:r>
            <a:r>
              <a:rPr lang="pl-PL" dirty="0"/>
              <a:t> University of </a:t>
            </a:r>
            <a:r>
              <a:rPr lang="pl-PL" dirty="0" err="1"/>
              <a:t>America</a:t>
            </a:r>
            <a:r>
              <a:rPr lang="pl-PL" dirty="0"/>
              <a:t>/Gale, New York 2003; www.newad­vent.org (2023).</a:t>
            </a:r>
          </a:p>
        </p:txBody>
      </p:sp>
    </p:spTree>
    <p:extLst>
      <p:ext uri="{BB962C8B-B14F-4D97-AF65-F5344CB8AC3E}">
        <p14:creationId xmlns:p14="http://schemas.microsoft.com/office/powerpoint/2010/main" val="1016820477"/>
      </p:ext>
    </p:extLst>
  </p:cSld>
  <p:clrMapOvr>
    <a:masterClrMapping/>
  </p:clrMapOvr>
  <p:transition/>
</p:sld>
</file>

<file path=ppt/theme/theme1.xml><?xml version="1.0" encoding="utf-8"?>
<a:theme xmlns:a="http://schemas.openxmlformats.org/drawingml/2006/main" name="Edukacja">
  <a:themeElements>
    <a:clrScheme name="Edukacja 11">
      <a:dk1>
        <a:srgbClr val="000000"/>
      </a:dk1>
      <a:lt1>
        <a:srgbClr val="FFFFFF"/>
      </a:lt1>
      <a:dk2>
        <a:srgbClr val="FF0000"/>
      </a:dk2>
      <a:lt2>
        <a:srgbClr val="808080"/>
      </a:lt2>
      <a:accent1>
        <a:srgbClr val="FFCC00"/>
      </a:accent1>
      <a:accent2>
        <a:srgbClr val="FF9900"/>
      </a:accent2>
      <a:accent3>
        <a:srgbClr val="FFFFFF"/>
      </a:accent3>
      <a:accent4>
        <a:srgbClr val="000000"/>
      </a:accent4>
      <a:accent5>
        <a:srgbClr val="FFE2AA"/>
      </a:accent5>
      <a:accent6>
        <a:srgbClr val="E78A00"/>
      </a:accent6>
      <a:hlink>
        <a:srgbClr val="0066FF"/>
      </a:hlink>
      <a:folHlink>
        <a:srgbClr val="9933FF"/>
      </a:folHlink>
    </a:clrScheme>
    <a:fontScheme name="Edukacja">
      <a:majorFont>
        <a:latin typeface="Times New Roman"/>
        <a:ea typeface=""/>
        <a:cs typeface="Times New Roman"/>
      </a:majorFont>
      <a:minorFont>
        <a:latin typeface="Times New Roman"/>
        <a:ea typeface=""/>
        <a:cs typeface="Times New Roma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alpha val="25000"/>
          </a:schemeClr>
        </a:solidFill>
        <a:ln w="3175" cap="flat" cmpd="sng" algn="ctr">
          <a:solidFill>
            <a:schemeClr val="bg2"/>
          </a:solidFill>
          <a:prstDash val="solid"/>
          <a:round/>
          <a:headEnd type="none" w="med" len="med"/>
          <a:tailEnd type="none" w="med" len="med"/>
        </a:ln>
        <a:effectLst>
          <a:outerShdw dist="35921"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pl-PL" altLang="pl-PL" sz="1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tx1">
            <a:alpha val="25000"/>
          </a:schemeClr>
        </a:solidFill>
        <a:ln w="3175" cap="flat" cmpd="sng" algn="ctr">
          <a:solidFill>
            <a:schemeClr val="bg2"/>
          </a:solidFill>
          <a:prstDash val="solid"/>
          <a:round/>
          <a:headEnd type="none" w="med" len="med"/>
          <a:tailEnd type="none" w="med" len="med"/>
        </a:ln>
        <a:effectLst>
          <a:outerShdw dist="35921"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pl-PL" altLang="pl-PL" sz="1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defPPr>
      </a:lstStyle>
    </a:lnDef>
  </a:objectDefaults>
  <a:extraClrSchemeLst>
    <a:extraClrScheme>
      <a:clrScheme name="Edukacja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Edukacja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Edukacja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Edukacja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Edukacja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Edukacja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Edukacja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Edukacja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Edukacja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Edukacja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Edukacja 11">
        <a:dk1>
          <a:srgbClr val="000000"/>
        </a:dk1>
        <a:lt1>
          <a:srgbClr val="FFFFFF"/>
        </a:lt1>
        <a:dk2>
          <a:srgbClr val="FF0000"/>
        </a:dk2>
        <a:lt2>
          <a:srgbClr val="808080"/>
        </a:lt2>
        <a:accent1>
          <a:srgbClr val="FFCC00"/>
        </a:accent1>
        <a:accent2>
          <a:srgbClr val="FF9900"/>
        </a:accent2>
        <a:accent3>
          <a:srgbClr val="FFFFFF"/>
        </a:accent3>
        <a:accent4>
          <a:srgbClr val="000000"/>
        </a:accent4>
        <a:accent5>
          <a:srgbClr val="FFE2AA"/>
        </a:accent5>
        <a:accent6>
          <a:srgbClr val="E78A00"/>
        </a:accent6>
        <a:hlink>
          <a:srgbClr val="0066FF"/>
        </a:hlink>
        <a:folHlink>
          <a:srgbClr val="99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Edukacja">
  <a:themeElements>
    <a:clrScheme name="1_Edukacja 11">
      <a:dk1>
        <a:srgbClr val="000000"/>
      </a:dk1>
      <a:lt1>
        <a:srgbClr val="FFFFFF"/>
      </a:lt1>
      <a:dk2>
        <a:srgbClr val="FF0000"/>
      </a:dk2>
      <a:lt2>
        <a:srgbClr val="808080"/>
      </a:lt2>
      <a:accent1>
        <a:srgbClr val="FFCC00"/>
      </a:accent1>
      <a:accent2>
        <a:srgbClr val="FF9900"/>
      </a:accent2>
      <a:accent3>
        <a:srgbClr val="FFFFFF"/>
      </a:accent3>
      <a:accent4>
        <a:srgbClr val="000000"/>
      </a:accent4>
      <a:accent5>
        <a:srgbClr val="FFE2AA"/>
      </a:accent5>
      <a:accent6>
        <a:srgbClr val="E78A00"/>
      </a:accent6>
      <a:hlink>
        <a:srgbClr val="0066FF"/>
      </a:hlink>
      <a:folHlink>
        <a:srgbClr val="9933FF"/>
      </a:folHlink>
    </a:clrScheme>
    <a:fontScheme name="1_Edukacja">
      <a:majorFont>
        <a:latin typeface="Times New Roman"/>
        <a:ea typeface=""/>
        <a:cs typeface="Times New Roman"/>
      </a:majorFont>
      <a:minorFont>
        <a:latin typeface="Times New Roman"/>
        <a:ea typeface=""/>
        <a:cs typeface="Arial"/>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alpha val="25000"/>
          </a:schemeClr>
        </a:solidFill>
        <a:ln w="3175" cap="flat" cmpd="sng" algn="ctr">
          <a:solidFill>
            <a:schemeClr val="bg2"/>
          </a:solidFill>
          <a:prstDash val="solid"/>
          <a:round/>
          <a:headEnd type="none" w="med" len="med"/>
          <a:tailEnd type="none" w="med" len="med"/>
        </a:ln>
        <a:effectLst>
          <a:outerShdw dist="35921"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pl-PL" altLang="pl-PL" sz="1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defPPr>
      </a:lstStyle>
    </a:spDef>
    <a:lnDef>
      <a:spPr bwMode="auto">
        <a:xfrm>
          <a:off x="0" y="0"/>
          <a:ext cx="1" cy="1"/>
        </a:xfrm>
        <a:custGeom>
          <a:avLst/>
          <a:gdLst/>
          <a:ahLst/>
          <a:cxnLst/>
          <a:rect l="0" t="0" r="0" b="0"/>
          <a:pathLst/>
        </a:custGeom>
        <a:solidFill>
          <a:schemeClr val="tx1">
            <a:alpha val="25000"/>
          </a:schemeClr>
        </a:solidFill>
        <a:ln w="3175" cap="flat" cmpd="sng" algn="ctr">
          <a:solidFill>
            <a:schemeClr val="bg2"/>
          </a:solidFill>
          <a:prstDash val="solid"/>
          <a:round/>
          <a:headEnd type="none" w="med" len="med"/>
          <a:tailEnd type="none" w="med" len="med"/>
        </a:ln>
        <a:effectLst>
          <a:outerShdw dist="35921" dir="2700000" algn="ctr" rotWithShape="0">
            <a:schemeClr val="bg2">
              <a:alpha val="50000"/>
            </a:schemeClr>
          </a:outerShdw>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50000"/>
          </a:spcBef>
          <a:spcAft>
            <a:spcPct val="0"/>
          </a:spcAft>
          <a:buClrTx/>
          <a:buSzTx/>
          <a:buFontTx/>
          <a:buNone/>
          <a:tabLst/>
          <a:defRPr kumimoji="0" lang="pl-PL" altLang="pl-PL" sz="1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defRPr>
        </a:defPPr>
      </a:lstStyle>
    </a:lnDef>
  </a:objectDefaults>
  <a:extraClrSchemeLst>
    <a:extraClrScheme>
      <a:clrScheme name="1_Edukacja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1_Edukacja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1_Edukacja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1_Edukacja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1_Edukacja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1_Edukacja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1_Edukacja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1_Edukacja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1_Edukacja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1_Edukacja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
      <a:clrScheme name="1_Edukacja 11">
        <a:dk1>
          <a:srgbClr val="000000"/>
        </a:dk1>
        <a:lt1>
          <a:srgbClr val="FFFFFF"/>
        </a:lt1>
        <a:dk2>
          <a:srgbClr val="FF0000"/>
        </a:dk2>
        <a:lt2>
          <a:srgbClr val="808080"/>
        </a:lt2>
        <a:accent1>
          <a:srgbClr val="FFCC00"/>
        </a:accent1>
        <a:accent2>
          <a:srgbClr val="FF9900"/>
        </a:accent2>
        <a:accent3>
          <a:srgbClr val="FFFFFF"/>
        </a:accent3>
        <a:accent4>
          <a:srgbClr val="000000"/>
        </a:accent4>
        <a:accent5>
          <a:srgbClr val="FFE2AA"/>
        </a:accent5>
        <a:accent6>
          <a:srgbClr val="E78A00"/>
        </a:accent6>
        <a:hlink>
          <a:srgbClr val="0066FF"/>
        </a:hlink>
        <a:folHlink>
          <a:srgbClr val="9933FF"/>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Motyw pakiet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16271</TotalTime>
  <Words>15540</Words>
  <Application>Microsoft Office PowerPoint</Application>
  <PresentationFormat>Pokaz na ekranie (4:3)</PresentationFormat>
  <Paragraphs>854</Paragraphs>
  <Slides>60</Slides>
  <Notes>1</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60</vt:i4>
      </vt:variant>
    </vt:vector>
  </HeadingPairs>
  <TitlesOfParts>
    <vt:vector size="68" baseType="lpstr">
      <vt:lpstr>Times New Roman</vt:lpstr>
      <vt:lpstr>Arial</vt:lpstr>
      <vt:lpstr>Wingdings</vt:lpstr>
      <vt:lpstr>Bwhebb</vt:lpstr>
      <vt:lpstr>Bwtransh</vt:lpstr>
      <vt:lpstr>Bwgrkl</vt:lpstr>
      <vt:lpstr>Edukacja</vt:lpstr>
      <vt:lpstr>1_Edukacja</vt:lpstr>
      <vt:lpstr>Różaniec  Najśw. Marii Panny</vt:lpstr>
      <vt:lpstr>Prezentacja programu PowerPoint</vt:lpstr>
      <vt:lpstr>Prezentacja programu PowerPoint</vt:lpstr>
      <vt:lpstr>Historia różańca Najśw. Maryi Panny</vt:lpstr>
      <vt:lpstr>Historia różańca Najśw. Maryi Panny</vt:lpstr>
      <vt:lpstr>Historia różańca Najśw. Maryi Panny</vt:lpstr>
      <vt:lpstr>Historia różańca Najśw. Maryi Panny</vt:lpstr>
      <vt:lpstr>Historia różańca Najśw. Maryi Panny</vt:lpstr>
      <vt:lpstr>Historia różańca Najśw. Maryi Panny</vt:lpstr>
      <vt:lpstr>Metody odmawiania różańca wg św. Ludwika</vt:lpstr>
      <vt:lpstr>Metoda pierwsza</vt:lpstr>
      <vt:lpstr>Metoda pierwsza</vt:lpstr>
      <vt:lpstr>Metoda pierwsza</vt:lpstr>
      <vt:lpstr>Metoda pierwsza</vt:lpstr>
      <vt:lpstr>Metoda pierwsza</vt:lpstr>
      <vt:lpstr>Metoda pierwsza</vt:lpstr>
      <vt:lpstr>Metoda druga</vt:lpstr>
      <vt:lpstr>Metoda druga</vt:lpstr>
      <vt:lpstr>Metoda trzecia</vt:lpstr>
      <vt:lpstr>Metoda trzecia</vt:lpstr>
      <vt:lpstr>Metoda trzecia</vt:lpstr>
      <vt:lpstr>Metoda trzecia</vt:lpstr>
      <vt:lpstr>Metoda trzecia</vt:lpstr>
      <vt:lpstr>Metoda trzecia</vt:lpstr>
      <vt:lpstr>Metoda trzecia</vt:lpstr>
      <vt:lpstr>Metoda trzecia</vt:lpstr>
      <vt:lpstr>Metoda czwarta</vt:lpstr>
      <vt:lpstr>Metoda czwarta</vt:lpstr>
      <vt:lpstr>Metoda czwarta</vt:lpstr>
      <vt:lpstr>Metoda czwarta</vt:lpstr>
      <vt:lpstr>Metoda czwarta</vt:lpstr>
      <vt:lpstr>Metoda czwarta</vt:lpstr>
      <vt:lpstr>Metoda czwarta</vt:lpstr>
      <vt:lpstr>Metoda czwarta</vt:lpstr>
      <vt:lpstr>Metoda czwarta</vt:lpstr>
      <vt:lpstr>Metoda czwarta</vt:lpstr>
      <vt:lpstr>Metoda czwarta</vt:lpstr>
      <vt:lpstr>Metoda czwarta</vt:lpstr>
      <vt:lpstr>Metoda czwarta</vt:lpstr>
      <vt:lpstr>Metoda czwarta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Metoda piąta</vt:lpstr>
      <vt:lpstr>Prezentacja programu PowerPoint</vt:lpstr>
      <vt:lpstr>Prezentacja programu PowerPoint</vt:lpstr>
      <vt:lpstr>Prezentacja programu PowerPoint</vt:lpstr>
      <vt:lpstr>http://madel.jezuici.pl </vt:lpstr>
    </vt:vector>
  </TitlesOfParts>
  <Company>The Society of Jesus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Etyka rynków wschodzacych</dc:title>
  <dc:creator>Krzysztof Madel</dc:creator>
  <cp:lastModifiedBy>Krzysztof Madel</cp:lastModifiedBy>
  <cp:revision>309</cp:revision>
  <dcterms:created xsi:type="dcterms:W3CDTF">2003-05-21T23:48:32Z</dcterms:created>
  <dcterms:modified xsi:type="dcterms:W3CDTF">2024-10-20T15:01:31Z</dcterms:modified>
</cp:coreProperties>
</file>